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3"/>
    <p:sldId id="262" r:id="rId4"/>
    <p:sldId id="263" r:id="rId5"/>
    <p:sldId id="277" r:id="rId6"/>
    <p:sldId id="279" r:id="rId7"/>
    <p:sldId id="257" r:id="rId8"/>
    <p:sldId id="258" r:id="rId9"/>
    <p:sldId id="297" r:id="rId10"/>
    <p:sldId id="298" r:id="rId11"/>
    <p:sldId id="294" r:id="rId12"/>
    <p:sldId id="264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299" r:id="rId21"/>
    <p:sldId id="308" r:id="rId22"/>
    <p:sldId id="309" r:id="rId23"/>
    <p:sldId id="292" r:id="rId24"/>
    <p:sldId id="273" r:id="rId25"/>
  </p:sldIdLst>
  <p:sldSz cx="12192000" cy="6858000"/>
  <p:notesSz cx="6858000" cy="9144000"/>
  <p:embeddedFontLst>
    <p:embeddedFont>
      <p:font typeface="汉仪雅酷黑 45W" panose="020B0404020202020204" pitchFamily="34" charset="-122"/>
      <p:regular r:id="rId31"/>
    </p:embeddedFont>
    <p:embeddedFont>
      <p:font typeface="思源黑体 CN Medium" panose="020B0600000000000000" charset="-122"/>
      <p:regular r:id="rId32"/>
    </p:embeddedFont>
    <p:embeddedFont>
      <p:font typeface="思源黑体 CN Bold" panose="020B0800000000000000" charset="-122"/>
      <p:bold r:id="rId33"/>
    </p:embeddedFont>
    <p:embeddedFont>
      <p:font typeface="思源黑体 CN Regular" panose="020B0500000000000000" charset="-122"/>
      <p:regular r:id="rId34"/>
    </p:embeddedFont>
    <p:embeddedFont>
      <p:font typeface="思源黑体 CN Normal" panose="020B0400000000000000" charset="-122"/>
      <p:regular r:id="rId35"/>
    </p:embeddedFont>
    <p:embeddedFont>
      <p:font typeface="思源宋体 CN Heavy" panose="02020900000000000000" charset="-122"/>
      <p:bold r:id="rId36"/>
    </p:embeddedFont>
    <p:embeddedFont>
      <p:font typeface="等线" panose="02010600030101010101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C08"/>
    <a:srgbClr val="ED7D31"/>
    <a:srgbClr val="FEBB5A"/>
    <a:srgbClr val="FFD4A0"/>
    <a:srgbClr val="EFC687"/>
    <a:srgbClr val="BC4DA6"/>
    <a:srgbClr val="5C50D6"/>
    <a:srgbClr val="3D50D9"/>
    <a:srgbClr val="2050DC"/>
    <a:srgbClr val="D67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100" d="100"/>
          <a:sy n="100" d="100"/>
        </p:scale>
        <p:origin x="25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198.xml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ADBE-A79B-4B4C-A5DA-95495B1105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6902-474D-4C6D-9A3C-9568079FC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flipH="1">
            <a:off x="6225166" y="-15874"/>
            <a:ext cx="5966834" cy="1788603"/>
          </a:xfrm>
          <a:custGeom>
            <a:avLst/>
            <a:gdLst>
              <a:gd name="connsiteX0" fmla="*/ 5966834 w 5966834"/>
              <a:gd name="connsiteY0" fmla="*/ 0 h 1788603"/>
              <a:gd name="connsiteX1" fmla="*/ 0 w 5966834"/>
              <a:gd name="connsiteY1" fmla="*/ 0 h 1788603"/>
              <a:gd name="connsiteX2" fmla="*/ 0 w 5966834"/>
              <a:gd name="connsiteY2" fmla="*/ 1598512 h 1788603"/>
              <a:gd name="connsiteX3" fmla="*/ 64399 w 5966834"/>
              <a:gd name="connsiteY3" fmla="*/ 1575097 h 1788603"/>
              <a:gd name="connsiteX4" fmla="*/ 812800 w 5966834"/>
              <a:gd name="connsiteY4" fmla="*/ 1390650 h 1788603"/>
              <a:gd name="connsiteX5" fmla="*/ 4533900 w 5966834"/>
              <a:gd name="connsiteY5" fmla="*/ 1733550 h 1788603"/>
              <a:gd name="connsiteX6" fmla="*/ 5936159 w 5966834"/>
              <a:gd name="connsiteY6" fmla="*/ 47708 h 1788603"/>
              <a:gd name="connsiteX7" fmla="*/ 5966834 w 5966834"/>
              <a:gd name="connsiteY7" fmla="*/ 0 h 178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6834" h="1788603">
                <a:moveTo>
                  <a:pt x="5966834" y="0"/>
                </a:moveTo>
                <a:lnTo>
                  <a:pt x="0" y="0"/>
                </a:lnTo>
                <a:lnTo>
                  <a:pt x="0" y="1598512"/>
                </a:lnTo>
                <a:lnTo>
                  <a:pt x="64399" y="1575097"/>
                </a:lnTo>
                <a:cubicBezTo>
                  <a:pt x="320526" y="1487866"/>
                  <a:pt x="571500" y="1421606"/>
                  <a:pt x="812800" y="1390650"/>
                </a:cubicBezTo>
                <a:cubicBezTo>
                  <a:pt x="2099733" y="1225550"/>
                  <a:pt x="3653367" y="1996058"/>
                  <a:pt x="4533900" y="1733550"/>
                </a:cubicBezTo>
                <a:cubicBezTo>
                  <a:pt x="5304367" y="1503856"/>
                  <a:pt x="5578938" y="635592"/>
                  <a:pt x="5936159" y="47708"/>
                </a:cubicBezTo>
                <a:lnTo>
                  <a:pt x="596683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300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1" y="0"/>
            <a:ext cx="1162051" cy="5986843"/>
          </a:xfrm>
          <a:custGeom>
            <a:avLst/>
            <a:gdLst>
              <a:gd name="connsiteX0" fmla="*/ 1162051 w 1162051"/>
              <a:gd name="connsiteY0" fmla="*/ 0 h 5986843"/>
              <a:gd name="connsiteX1" fmla="*/ 1125639 w 1162051"/>
              <a:gd name="connsiteY1" fmla="*/ 0 h 5986843"/>
              <a:gd name="connsiteX2" fmla="*/ 1055364 w 1162051"/>
              <a:gd name="connsiteY2" fmla="*/ 193278 h 5986843"/>
              <a:gd name="connsiteX3" fmla="*/ 1 w 1162051"/>
              <a:gd name="connsiteY3" fmla="*/ 3187700 h 5986843"/>
              <a:gd name="connsiteX4" fmla="*/ 1020675 w 1162051"/>
              <a:gd name="connsiteY4" fmla="*/ 5879095 h 5986843"/>
              <a:gd name="connsiteX5" fmla="*/ 1162051 w 1162051"/>
              <a:gd name="connsiteY5" fmla="*/ 5986843 h 5986843"/>
              <a:gd name="connsiteX6" fmla="*/ 1162051 w 1162051"/>
              <a:gd name="connsiteY6" fmla="*/ 0 h 598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2051" h="5986843">
                <a:moveTo>
                  <a:pt x="1162051" y="0"/>
                </a:moveTo>
                <a:lnTo>
                  <a:pt x="1125639" y="0"/>
                </a:lnTo>
                <a:lnTo>
                  <a:pt x="1055364" y="193278"/>
                </a:lnTo>
                <a:cubicBezTo>
                  <a:pt x="656890" y="1229519"/>
                  <a:pt x="-671" y="2324100"/>
                  <a:pt x="1" y="3187700"/>
                </a:cubicBezTo>
                <a:cubicBezTo>
                  <a:pt x="785" y="4195234"/>
                  <a:pt x="330049" y="5295139"/>
                  <a:pt x="1020675" y="5879095"/>
                </a:cubicBezTo>
                <a:lnTo>
                  <a:pt x="1162051" y="5986843"/>
                </a:lnTo>
                <a:lnTo>
                  <a:pt x="1162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53000"/>
                </a:schemeClr>
              </a:gs>
              <a:gs pos="100000">
                <a:schemeClr val="bg2">
                  <a:alpha val="38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2515714" y="4610100"/>
            <a:ext cx="9676287" cy="2247901"/>
          </a:xfrm>
          <a:custGeom>
            <a:avLst/>
            <a:gdLst>
              <a:gd name="connsiteX0" fmla="*/ 787400 w 9676287"/>
              <a:gd name="connsiteY0" fmla="*/ 1 h 2247901"/>
              <a:gd name="connsiteX1" fmla="*/ 132961 w 9676287"/>
              <a:gd name="connsiteY1" fmla="*/ 46078 h 2247901"/>
              <a:gd name="connsiteX2" fmla="*/ 0 w 9676287"/>
              <a:gd name="connsiteY2" fmla="*/ 67957 h 2247901"/>
              <a:gd name="connsiteX3" fmla="*/ 0 w 9676287"/>
              <a:gd name="connsiteY3" fmla="*/ 2247901 h 2247901"/>
              <a:gd name="connsiteX4" fmla="*/ 9676287 w 9676287"/>
              <a:gd name="connsiteY4" fmla="*/ 2247901 h 2247901"/>
              <a:gd name="connsiteX5" fmla="*/ 9611816 w 9676287"/>
              <a:gd name="connsiteY5" fmla="*/ 2125311 h 2247901"/>
              <a:gd name="connsiteX6" fmla="*/ 8509000 w 9676287"/>
              <a:gd name="connsiteY6" fmla="*/ 990601 h 2247901"/>
              <a:gd name="connsiteX7" fmla="*/ 4787900 w 9676287"/>
              <a:gd name="connsiteY7" fmla="*/ 1333501 h 2247901"/>
              <a:gd name="connsiteX8" fmla="*/ 787400 w 9676287"/>
              <a:gd name="connsiteY8" fmla="*/ 1 h 22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6287" h="2247901">
                <a:moveTo>
                  <a:pt x="787400" y="1"/>
                </a:moveTo>
                <a:cubicBezTo>
                  <a:pt x="571500" y="169"/>
                  <a:pt x="351358" y="15421"/>
                  <a:pt x="132961" y="46078"/>
                </a:cubicBezTo>
                <a:lnTo>
                  <a:pt x="0" y="67957"/>
                </a:lnTo>
                <a:lnTo>
                  <a:pt x="0" y="2247901"/>
                </a:lnTo>
                <a:lnTo>
                  <a:pt x="9676287" y="2247901"/>
                </a:lnTo>
                <a:lnTo>
                  <a:pt x="9611816" y="2125311"/>
                </a:lnTo>
                <a:cubicBezTo>
                  <a:pt x="9356659" y="1644537"/>
                  <a:pt x="9059333" y="1154669"/>
                  <a:pt x="8509000" y="990601"/>
                </a:cubicBezTo>
                <a:cubicBezTo>
                  <a:pt x="7628467" y="728093"/>
                  <a:pt x="6074833" y="1498601"/>
                  <a:pt x="4787900" y="1333501"/>
                </a:cubicBezTo>
                <a:cubicBezTo>
                  <a:pt x="3500967" y="1168401"/>
                  <a:pt x="1938867" y="-895"/>
                  <a:pt x="78740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0" y="7650"/>
            <a:ext cx="12192000" cy="6858000"/>
          </a:xfrm>
          <a:custGeom>
            <a:avLst/>
            <a:gdLst>
              <a:gd name="connsiteX0" fmla="*/ 12155588 w 12192000"/>
              <a:gd name="connsiteY0" fmla="*/ 0 h 6858000"/>
              <a:gd name="connsiteX1" fmla="*/ 5966834 w 12192000"/>
              <a:gd name="connsiteY1" fmla="*/ 0 h 6858000"/>
              <a:gd name="connsiteX2" fmla="*/ 5936159 w 12192000"/>
              <a:gd name="connsiteY2" fmla="*/ 47708 h 6858000"/>
              <a:gd name="connsiteX3" fmla="*/ 4533900 w 12192000"/>
              <a:gd name="connsiteY3" fmla="*/ 1733550 h 6858000"/>
              <a:gd name="connsiteX4" fmla="*/ 812800 w 12192000"/>
              <a:gd name="connsiteY4" fmla="*/ 1390650 h 6858000"/>
              <a:gd name="connsiteX5" fmla="*/ 64399 w 12192000"/>
              <a:gd name="connsiteY5" fmla="*/ 1575097 h 6858000"/>
              <a:gd name="connsiteX6" fmla="*/ 0 w 12192000"/>
              <a:gd name="connsiteY6" fmla="*/ 1598512 h 6858000"/>
              <a:gd name="connsiteX7" fmla="*/ 0 w 12192000"/>
              <a:gd name="connsiteY7" fmla="*/ 4678056 h 6858000"/>
              <a:gd name="connsiteX8" fmla="*/ 132961 w 12192000"/>
              <a:gd name="connsiteY8" fmla="*/ 4656177 h 6858000"/>
              <a:gd name="connsiteX9" fmla="*/ 787400 w 12192000"/>
              <a:gd name="connsiteY9" fmla="*/ 4610100 h 6858000"/>
              <a:gd name="connsiteX10" fmla="*/ 4787900 w 12192000"/>
              <a:gd name="connsiteY10" fmla="*/ 5943600 h 6858000"/>
              <a:gd name="connsiteX11" fmla="*/ 8509000 w 12192000"/>
              <a:gd name="connsiteY11" fmla="*/ 5600700 h 6858000"/>
              <a:gd name="connsiteX12" fmla="*/ 9611816 w 12192000"/>
              <a:gd name="connsiteY12" fmla="*/ 6735410 h 6858000"/>
              <a:gd name="connsiteX13" fmla="*/ 9676287 w 12192000"/>
              <a:gd name="connsiteY13" fmla="*/ 6858000 h 6858000"/>
              <a:gd name="connsiteX14" fmla="*/ 12192000 w 12192000"/>
              <a:gd name="connsiteY14" fmla="*/ 6858000 h 6858000"/>
              <a:gd name="connsiteX15" fmla="*/ 12192000 w 12192000"/>
              <a:gd name="connsiteY15" fmla="*/ 5986843 h 6858000"/>
              <a:gd name="connsiteX16" fmla="*/ 12050624 w 12192000"/>
              <a:gd name="connsiteY16" fmla="*/ 5879095 h 6858000"/>
              <a:gd name="connsiteX17" fmla="*/ 11029950 w 12192000"/>
              <a:gd name="connsiteY17" fmla="*/ 3187700 h 6858000"/>
              <a:gd name="connsiteX18" fmla="*/ 12085313 w 12192000"/>
              <a:gd name="connsiteY18" fmla="*/ 193278 h 6858000"/>
              <a:gd name="connsiteX19" fmla="*/ 12155588 w 12192000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2155588" y="0"/>
                </a:moveTo>
                <a:lnTo>
                  <a:pt x="5966834" y="0"/>
                </a:lnTo>
                <a:lnTo>
                  <a:pt x="5936159" y="47708"/>
                </a:lnTo>
                <a:cubicBezTo>
                  <a:pt x="5578938" y="635592"/>
                  <a:pt x="5304367" y="1503856"/>
                  <a:pt x="4533900" y="1733550"/>
                </a:cubicBezTo>
                <a:cubicBezTo>
                  <a:pt x="3653367" y="1996058"/>
                  <a:pt x="2099733" y="1225550"/>
                  <a:pt x="812800" y="1390650"/>
                </a:cubicBezTo>
                <a:cubicBezTo>
                  <a:pt x="571500" y="1421606"/>
                  <a:pt x="320526" y="1487866"/>
                  <a:pt x="64399" y="1575097"/>
                </a:cubicBezTo>
                <a:lnTo>
                  <a:pt x="0" y="1598512"/>
                </a:lnTo>
                <a:lnTo>
                  <a:pt x="0" y="4678056"/>
                </a:lnTo>
                <a:lnTo>
                  <a:pt x="132961" y="4656177"/>
                </a:lnTo>
                <a:cubicBezTo>
                  <a:pt x="351358" y="4625520"/>
                  <a:pt x="571500" y="4610268"/>
                  <a:pt x="787400" y="4610100"/>
                </a:cubicBezTo>
                <a:cubicBezTo>
                  <a:pt x="1938867" y="4609204"/>
                  <a:pt x="3500967" y="5778500"/>
                  <a:pt x="4787900" y="5943600"/>
                </a:cubicBezTo>
                <a:cubicBezTo>
                  <a:pt x="6074833" y="6108700"/>
                  <a:pt x="7628467" y="5338192"/>
                  <a:pt x="8509000" y="5600700"/>
                </a:cubicBezTo>
                <a:cubicBezTo>
                  <a:pt x="9059333" y="5764768"/>
                  <a:pt x="9356659" y="6254636"/>
                  <a:pt x="9611816" y="6735410"/>
                </a:cubicBezTo>
                <a:lnTo>
                  <a:pt x="9676287" y="6858000"/>
                </a:lnTo>
                <a:lnTo>
                  <a:pt x="12192000" y="6858000"/>
                </a:lnTo>
                <a:lnTo>
                  <a:pt x="12192000" y="5986843"/>
                </a:lnTo>
                <a:lnTo>
                  <a:pt x="12050624" y="5879095"/>
                </a:lnTo>
                <a:cubicBezTo>
                  <a:pt x="11359998" y="5295139"/>
                  <a:pt x="11030734" y="4195234"/>
                  <a:pt x="11029950" y="3187700"/>
                </a:cubicBezTo>
                <a:cubicBezTo>
                  <a:pt x="11029278" y="2324100"/>
                  <a:pt x="11686839" y="1229519"/>
                  <a:pt x="12085313" y="193278"/>
                </a:cubicBezTo>
                <a:lnTo>
                  <a:pt x="1215558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82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image" Target="../media/image10.png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141.xml"/><Relationship Id="rId19" Type="http://schemas.openxmlformats.org/officeDocument/2006/relationships/tags" Target="../tags/tag157.xml"/><Relationship Id="rId18" Type="http://schemas.openxmlformats.org/officeDocument/2006/relationships/tags" Target="../tags/tag156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40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tags" Target="../tags/tag173.xml"/><Relationship Id="rId6" Type="http://schemas.openxmlformats.org/officeDocument/2006/relationships/image" Target="../media/image18.png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94.xml"/><Relationship Id="rId22" Type="http://schemas.openxmlformats.org/officeDocument/2006/relationships/tags" Target="../tags/tag193.xml"/><Relationship Id="rId21" Type="http://schemas.openxmlformats.org/officeDocument/2006/relationships/tags" Target="../tags/tag192.xml"/><Relationship Id="rId20" Type="http://schemas.openxmlformats.org/officeDocument/2006/relationships/tags" Target="../tags/tag191.xml"/><Relationship Id="rId2" Type="http://schemas.openxmlformats.org/officeDocument/2006/relationships/image" Target="../media/image2.png"/><Relationship Id="rId19" Type="http://schemas.openxmlformats.org/officeDocument/2006/relationships/tags" Target="../tags/tag190.xml"/><Relationship Id="rId18" Type="http://schemas.openxmlformats.org/officeDocument/2006/relationships/tags" Target="../tags/tag189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7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../media/image4.png"/><Relationship Id="rId6" Type="http://schemas.openxmlformats.org/officeDocument/2006/relationships/tags" Target="../tags/tag12.xml"/><Relationship Id="rId5" Type="http://schemas.openxmlformats.org/officeDocument/2006/relationships/image" Target="../media/image1.jpe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image" Target="../media/image5.png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54.xml"/><Relationship Id="rId26" Type="http://schemas.openxmlformats.org/officeDocument/2006/relationships/tags" Target="../tags/tag53.xml"/><Relationship Id="rId25" Type="http://schemas.openxmlformats.org/officeDocument/2006/relationships/tags" Target="../tags/tag5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.png"/><Relationship Id="rId2" Type="http://schemas.openxmlformats.org/officeDocument/2006/relationships/tags" Target="../tags/tag56.xml"/><Relationship Id="rId19" Type="http://schemas.openxmlformats.org/officeDocument/2006/relationships/tags" Target="../tags/tag72.xml"/><Relationship Id="rId18" Type="http://schemas.openxmlformats.org/officeDocument/2006/relationships/tags" Target="../tags/tag7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930342" y="1463383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514392" y="1327115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任务十一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76702" y="1852455"/>
            <a:ext cx="6859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Shopee平台如何设置优惠券</a:t>
            </a:r>
            <a:endParaRPr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c2160989132221ef5abf87c594da4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1870" y="4833620"/>
            <a:ext cx="260096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322060" y="3442970"/>
            <a:ext cx="356044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创建商店优惠券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Shop Vouchers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02209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137013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创建商店优惠券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961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1【商店优惠券（Shop Vouchers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在【商店优惠券（Shop Vouchers）】下方点击【创建优惠券（Create Vouchers）】，在【创建新优惠券（Create New Voucher）】界面填写优惠券信息。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8"/>
          <p:cNvPicPr>
            <a:picLocks noChangeAspect="1"/>
          </p:cNvPicPr>
          <p:nvPr/>
        </p:nvPicPr>
        <p:blipFill>
          <a:blip r:embed="rId5"/>
          <a:srcRect l="16159" t="-213" r="22796" b="36825"/>
          <a:stretch>
            <a:fillRect/>
          </a:stretch>
        </p:blipFill>
        <p:spPr>
          <a:xfrm>
            <a:off x="6415405" y="2975610"/>
            <a:ext cx="4275455" cy="207962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sp>
        <p:nvSpPr>
          <p:cNvPr id="3" name="圆角矩形 2"/>
          <p:cNvSpPr/>
          <p:nvPr>
            <p:custDataLst>
              <p:tags r:id="rId6"/>
            </p:custDataLst>
          </p:nvPr>
        </p:nvSpPr>
        <p:spPr>
          <a:xfrm>
            <a:off x="1388110" y="3287395"/>
            <a:ext cx="4548505" cy="1363345"/>
          </a:xfrm>
          <a:prstGeom prst="roundRect">
            <a:avLst/>
          </a:prstGeom>
          <a:noFill/>
          <a:ln w="381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527810" y="3291205"/>
            <a:ext cx="4408805" cy="1249680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【小提示】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在设置优惠券时，可以根据客单价至少设置3种优惠券：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（1）低于平均客单价，如满110元减11元，覆盖所有买家，吸引买家下单。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（2）接近平均客单价，促进买家按照平均客单价下单以及吸引买家凑单。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（3）高于平均客单价，促进买家购买多件商品和凑更多订单。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02209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137013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创建商店优惠券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961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【优惠券名称（Voucher Name）】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填写【优惠券名称（Voucher Name）】，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卖家可以自行命名优惠券名称，此名称将不会向买家显示。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1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29410" y="3082925"/>
            <a:ext cx="8954770" cy="125603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65379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137013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创建商店优惠券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961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【优惠码（Voucher Code）】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填写【优惠码（Voucher Code）】。优惠券代码的前几个字符TEET是由系统自动产生，卖家可以在后面添加最多5个字母或数字。卖家可以通过“聊聊”或者站外工具发送给买家，也可以让买家在站内领取。买家可以在结账时手动输入优惠券代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80080" y="3516630"/>
            <a:ext cx="6126480" cy="110426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92633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137013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创建商店优惠券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961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【优惠券期限（Voucher Usage Period）】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填写【优惠券期限（Voucher Usage Period）】。买家需要在结束日期之前领取并使用。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设置较短的领取时间以营造紧迫感。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若优惠券提供较高的折扣，建议将其设为限时促销，用来鼓励买家立刻购买。对于宣传度较低的促销活动或价值较低的折扣，建议设置成较长的活动期间，以累积更多买家购买。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5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47900" y="3429000"/>
            <a:ext cx="8267065" cy="125349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87985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137013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创建商店优惠券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961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【奖励类型（Reward Type）】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对于【奖励类型（Reward Type）】，可以选择使用【折扣（Discount）】或【Shopee币回扣（Coins Cashback）】。【折扣类型（Discount Yype）】|【优惠限额（Amount）】上可以选择【折扣比例（By Percentage）】或【折扣金额（Fix Amount）】。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【折扣（Discount）】可设置固定金额：所有商品/订单金额都会固定减去所设定的金额。也可设定以折扣折数的方式，限定此折扣数最高可折抵的金额。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7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【Shopee币回扣（Coins Cashback）】：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卖家可以设定要回馈多少%数的虾币给买家。设定20%虾币回馈，则订单总额的20%金额将以虾币的形式回馈给买家。若买家购买600元商品，将可获得120虾币回馈。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19303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137013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创建商店优惠券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961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【最低消费金额（Minimum Basket Price）】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可以设置使用优惠券的【最低消费金额（Minimum Basket Price）】。通过优惠时限和优惠券数量控制优惠活动时间，在活动时间内提高优惠活动的转化率。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44954"/>
          <a:stretch>
            <a:fillRect/>
          </a:stretch>
        </p:blipFill>
        <p:spPr>
          <a:xfrm>
            <a:off x="2976245" y="2943860"/>
            <a:ext cx="6261735" cy="161417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566928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137013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步骤二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创建商店优惠券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5961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7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【优惠券显示设置（Voucher Display Setting）】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可进行【优惠券显示设置（Voucher Display Setting）】，可以选择【显示在所有页面（Display on all pages）】，显示在包括卖场首页、商品页面、购物车等页面。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也可以选择不显示在任何界面，用【优惠券代码分享（To be shared through voucher code）】。选择完成后，点击【确认（Confirm）】完成商品优惠券创建。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4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54325"/>
          <a:stretch>
            <a:fillRect/>
          </a:stretch>
        </p:blipFill>
        <p:spPr>
          <a:xfrm>
            <a:off x="2444750" y="3756660"/>
            <a:ext cx="7324725" cy="156654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03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322060" y="3442970"/>
            <a:ext cx="356044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创建商品优惠券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Product </a:t>
            </a:r>
            <a:r>
              <a:rPr lang="en-US" altLang="zh-CN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Vouchers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435546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2482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步骤三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创建商品优惠券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7326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1【商品优惠券（Product Vouchers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在【商品优惠券（Product Vouchers）】下方点击【创建优惠券（Create Vouchers）】，在创建新优惠券界面填写优惠券信息。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4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81680" y="2897505"/>
            <a:ext cx="5628005" cy="263525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4" name="矩形: 圆角 3"/>
            <p:cNvSpPr/>
            <p:nvPr/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教学目标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150" y="175386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知识目标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7935" y="2275819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Knowledge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0150" y="2598976"/>
            <a:ext cx="6096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1了解优惠券创建的流程。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0150" y="4629861"/>
            <a:ext cx="6096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能够在shopee平台上设置优惠券。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0150" y="387730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技能目标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935" y="4399259"/>
            <a:ext cx="130048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skill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5173345" y="1675129"/>
            <a:ext cx="28956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FD8C08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素养目标</a:t>
            </a:r>
            <a:endParaRPr lang="zh-CN" altLang="en-US" sz="2800" dirty="0">
              <a:solidFill>
                <a:srgbClr val="FD8C08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5231130" y="2197079"/>
            <a:ext cx="1544955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Literacy goals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5173345" y="2527300"/>
            <a:ext cx="3465195" cy="829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1.树立成本意识，能够在合理的范围内设置优惠券。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88937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2482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步骤三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创建商品优惠券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7326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【添加商品（Add Products）】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填写完成后，设置优惠券的底端有【添加商品（Add Products）】选项，可以指定这个优惠券只对一个产品或者部分产品有效。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16504"/>
          <a:stretch>
            <a:fillRect/>
          </a:stretch>
        </p:blipFill>
        <p:spPr>
          <a:xfrm>
            <a:off x="3572510" y="2933700"/>
            <a:ext cx="5727700" cy="223964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2804160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65"/>
            <a:ext cx="52482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步骤三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创建商品优惠券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7326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【确认（Confirm）】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选择想要创建优惠券的商品，点击【确认（Confirm）】创建该商品优惠券。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点击【确认（Confirm）】完成商品优惠券创建。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1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88760" y="3304540"/>
            <a:ext cx="3886835" cy="182054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  <p:pic>
        <p:nvPicPr>
          <p:cNvPr id="22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36715"/>
          <a:stretch>
            <a:fillRect/>
          </a:stretch>
        </p:blipFill>
        <p:spPr>
          <a:xfrm>
            <a:off x="1635760" y="3526155"/>
            <a:ext cx="3886835" cy="115189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任务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训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7729213" y="-2"/>
            <a:ext cx="4462788" cy="6858002"/>
          </a:xfrm>
          <a:custGeom>
            <a:avLst/>
            <a:gdLst>
              <a:gd name="connsiteX0" fmla="*/ 4665232 w 6146444"/>
              <a:gd name="connsiteY0" fmla="*/ 0 h 6858000"/>
              <a:gd name="connsiteX1" fmla="*/ 6146444 w 6146444"/>
              <a:gd name="connsiteY1" fmla="*/ 0 h 6858000"/>
              <a:gd name="connsiteX2" fmla="*/ 6146444 w 6146444"/>
              <a:gd name="connsiteY2" fmla="*/ 6858000 h 6858000"/>
              <a:gd name="connsiteX3" fmla="*/ 0 w 6146444"/>
              <a:gd name="connsiteY3" fmla="*/ 6858000 h 6858000"/>
              <a:gd name="connsiteX4" fmla="*/ 49977 w 6146444"/>
              <a:gd name="connsiteY4" fmla="*/ 6767484 h 6858000"/>
              <a:gd name="connsiteX5" fmla="*/ 1327701 w 6146444"/>
              <a:gd name="connsiteY5" fmla="*/ 5021943 h 6858000"/>
              <a:gd name="connsiteX6" fmla="*/ 4375701 w 6146444"/>
              <a:gd name="connsiteY6" fmla="*/ 3817257 h 6858000"/>
              <a:gd name="connsiteX7" fmla="*/ 5232044 w 6146444"/>
              <a:gd name="connsiteY7" fmla="*/ 1451429 h 6858000"/>
              <a:gd name="connsiteX8" fmla="*/ 4790492 w 6146444"/>
              <a:gd name="connsiteY8" fmla="*/ 237332 h 6858000"/>
              <a:gd name="connsiteX0-1" fmla="*/ 4665232 w 6146444"/>
              <a:gd name="connsiteY0-2" fmla="*/ 0 h 6858000"/>
              <a:gd name="connsiteX1-3" fmla="*/ 6146444 w 6146444"/>
              <a:gd name="connsiteY1-4" fmla="*/ 0 h 6858000"/>
              <a:gd name="connsiteX2-5" fmla="*/ 6146444 w 6146444"/>
              <a:gd name="connsiteY2-6" fmla="*/ 6858000 h 6858000"/>
              <a:gd name="connsiteX3-7" fmla="*/ 0 w 6146444"/>
              <a:gd name="connsiteY3-8" fmla="*/ 6858000 h 6858000"/>
              <a:gd name="connsiteX4-9" fmla="*/ 49977 w 6146444"/>
              <a:gd name="connsiteY4-10" fmla="*/ 6767484 h 6858000"/>
              <a:gd name="connsiteX5-11" fmla="*/ 4375701 w 6146444"/>
              <a:gd name="connsiteY5-12" fmla="*/ 3817257 h 6858000"/>
              <a:gd name="connsiteX6-13" fmla="*/ 5232044 w 6146444"/>
              <a:gd name="connsiteY6-14" fmla="*/ 1451429 h 6858000"/>
              <a:gd name="connsiteX7-15" fmla="*/ 4790492 w 6146444"/>
              <a:gd name="connsiteY7-16" fmla="*/ 237332 h 6858000"/>
              <a:gd name="connsiteX8-17" fmla="*/ 4665232 w 6146444"/>
              <a:gd name="connsiteY8-18" fmla="*/ 0 h 6858000"/>
              <a:gd name="connsiteX0-19" fmla="*/ 4665232 w 6146444"/>
              <a:gd name="connsiteY0-20" fmla="*/ 0 h 6858000"/>
              <a:gd name="connsiteX1-21" fmla="*/ 6146444 w 6146444"/>
              <a:gd name="connsiteY1-22" fmla="*/ 0 h 6858000"/>
              <a:gd name="connsiteX2-23" fmla="*/ 6146444 w 6146444"/>
              <a:gd name="connsiteY2-24" fmla="*/ 6858000 h 6858000"/>
              <a:gd name="connsiteX3-25" fmla="*/ 0 w 6146444"/>
              <a:gd name="connsiteY3-26" fmla="*/ 6858000 h 6858000"/>
              <a:gd name="connsiteX4-27" fmla="*/ 49977 w 6146444"/>
              <a:gd name="connsiteY4-28" fmla="*/ 6767484 h 6858000"/>
              <a:gd name="connsiteX5-29" fmla="*/ 4375701 w 6146444"/>
              <a:gd name="connsiteY5-30" fmla="*/ 3817257 h 6858000"/>
              <a:gd name="connsiteX6-31" fmla="*/ 5232044 w 6146444"/>
              <a:gd name="connsiteY6-32" fmla="*/ 1451429 h 6858000"/>
              <a:gd name="connsiteX7-33" fmla="*/ 4665232 w 6146444"/>
              <a:gd name="connsiteY7-34" fmla="*/ 0 h 6858000"/>
              <a:gd name="connsiteX0-35" fmla="*/ 4665232 w 6146444"/>
              <a:gd name="connsiteY0-36" fmla="*/ 0 h 6858000"/>
              <a:gd name="connsiteX1-37" fmla="*/ 6146444 w 6146444"/>
              <a:gd name="connsiteY1-38" fmla="*/ 0 h 6858000"/>
              <a:gd name="connsiteX2-39" fmla="*/ 6146444 w 6146444"/>
              <a:gd name="connsiteY2-40" fmla="*/ 6858000 h 6858000"/>
              <a:gd name="connsiteX3-41" fmla="*/ 0 w 6146444"/>
              <a:gd name="connsiteY3-42" fmla="*/ 6858000 h 6858000"/>
              <a:gd name="connsiteX4-43" fmla="*/ 49977 w 6146444"/>
              <a:gd name="connsiteY4-44" fmla="*/ 6767484 h 6858000"/>
              <a:gd name="connsiteX5-45" fmla="*/ 4375701 w 6146444"/>
              <a:gd name="connsiteY5-46" fmla="*/ 3817257 h 6858000"/>
              <a:gd name="connsiteX6-47" fmla="*/ 4665232 w 6146444"/>
              <a:gd name="connsiteY6-48" fmla="*/ 0 h 6858000"/>
              <a:gd name="connsiteX0-49" fmla="*/ 3431518 w 6146444"/>
              <a:gd name="connsiteY0-50" fmla="*/ 72571 h 6858000"/>
              <a:gd name="connsiteX1-51" fmla="*/ 6146444 w 6146444"/>
              <a:gd name="connsiteY1-52" fmla="*/ 0 h 6858000"/>
              <a:gd name="connsiteX2-53" fmla="*/ 6146444 w 6146444"/>
              <a:gd name="connsiteY2-54" fmla="*/ 6858000 h 6858000"/>
              <a:gd name="connsiteX3-55" fmla="*/ 0 w 6146444"/>
              <a:gd name="connsiteY3-56" fmla="*/ 6858000 h 6858000"/>
              <a:gd name="connsiteX4-57" fmla="*/ 49977 w 6146444"/>
              <a:gd name="connsiteY4-58" fmla="*/ 6767484 h 6858000"/>
              <a:gd name="connsiteX5-59" fmla="*/ 4375701 w 6146444"/>
              <a:gd name="connsiteY5-60" fmla="*/ 3817257 h 6858000"/>
              <a:gd name="connsiteX6-61" fmla="*/ 3431518 w 6146444"/>
              <a:gd name="connsiteY6-62" fmla="*/ 72571 h 6858000"/>
              <a:gd name="connsiteX0-63" fmla="*/ 3417004 w 6146444"/>
              <a:gd name="connsiteY0-64" fmla="*/ 0 h 6872515"/>
              <a:gd name="connsiteX1-65" fmla="*/ 6146444 w 6146444"/>
              <a:gd name="connsiteY1-66" fmla="*/ 14515 h 6872515"/>
              <a:gd name="connsiteX2-67" fmla="*/ 6146444 w 6146444"/>
              <a:gd name="connsiteY2-68" fmla="*/ 6872515 h 6872515"/>
              <a:gd name="connsiteX3-69" fmla="*/ 0 w 6146444"/>
              <a:gd name="connsiteY3-70" fmla="*/ 6872515 h 6872515"/>
              <a:gd name="connsiteX4-71" fmla="*/ 49977 w 6146444"/>
              <a:gd name="connsiteY4-72" fmla="*/ 6781999 h 6872515"/>
              <a:gd name="connsiteX5-73" fmla="*/ 4375701 w 6146444"/>
              <a:gd name="connsiteY5-74" fmla="*/ 3831772 h 6872515"/>
              <a:gd name="connsiteX6-75" fmla="*/ 3417004 w 6146444"/>
              <a:gd name="connsiteY6-76" fmla="*/ 0 h 6872515"/>
              <a:gd name="connsiteX0-77" fmla="*/ 3083175 w 6146444"/>
              <a:gd name="connsiteY0-78" fmla="*/ 0 h 6858001"/>
              <a:gd name="connsiteX1-79" fmla="*/ 6146444 w 6146444"/>
              <a:gd name="connsiteY1-80" fmla="*/ 1 h 6858001"/>
              <a:gd name="connsiteX2-81" fmla="*/ 6146444 w 6146444"/>
              <a:gd name="connsiteY2-82" fmla="*/ 6858001 h 6858001"/>
              <a:gd name="connsiteX3-83" fmla="*/ 0 w 6146444"/>
              <a:gd name="connsiteY3-84" fmla="*/ 6858001 h 6858001"/>
              <a:gd name="connsiteX4-85" fmla="*/ 49977 w 6146444"/>
              <a:gd name="connsiteY4-86" fmla="*/ 6767485 h 6858001"/>
              <a:gd name="connsiteX5-87" fmla="*/ 4375701 w 6146444"/>
              <a:gd name="connsiteY5-88" fmla="*/ 3817258 h 6858001"/>
              <a:gd name="connsiteX6-89" fmla="*/ 3083175 w 6146444"/>
              <a:gd name="connsiteY6-90" fmla="*/ 0 h 6858001"/>
              <a:gd name="connsiteX0-91" fmla="*/ 3083175 w 6146444"/>
              <a:gd name="connsiteY0-92" fmla="*/ 0 h 6858001"/>
              <a:gd name="connsiteX1-93" fmla="*/ 6146444 w 6146444"/>
              <a:gd name="connsiteY1-94" fmla="*/ 1 h 6858001"/>
              <a:gd name="connsiteX2-95" fmla="*/ 6146444 w 6146444"/>
              <a:gd name="connsiteY2-96" fmla="*/ 6858001 h 6858001"/>
              <a:gd name="connsiteX3-97" fmla="*/ 0 w 6146444"/>
              <a:gd name="connsiteY3-98" fmla="*/ 6858001 h 6858001"/>
              <a:gd name="connsiteX4-99" fmla="*/ 4375701 w 6146444"/>
              <a:gd name="connsiteY4-100" fmla="*/ 3817258 h 6858001"/>
              <a:gd name="connsiteX5-101" fmla="*/ 3083175 w 6146444"/>
              <a:gd name="connsiteY5-102" fmla="*/ 0 h 6858001"/>
              <a:gd name="connsiteX0-103" fmla="*/ 1370490 w 4433759"/>
              <a:gd name="connsiteY0-104" fmla="*/ 0 h 6858001"/>
              <a:gd name="connsiteX1-105" fmla="*/ 4433759 w 4433759"/>
              <a:gd name="connsiteY1-106" fmla="*/ 1 h 6858001"/>
              <a:gd name="connsiteX2-107" fmla="*/ 4433759 w 4433759"/>
              <a:gd name="connsiteY2-108" fmla="*/ 6858001 h 6858001"/>
              <a:gd name="connsiteX3-109" fmla="*/ 0 w 4433759"/>
              <a:gd name="connsiteY3-110" fmla="*/ 6843487 h 6858001"/>
              <a:gd name="connsiteX4-111" fmla="*/ 2663016 w 4433759"/>
              <a:gd name="connsiteY4-112" fmla="*/ 3817258 h 6858001"/>
              <a:gd name="connsiteX5-113" fmla="*/ 1370490 w 4433759"/>
              <a:gd name="connsiteY5-114" fmla="*/ 0 h 6858001"/>
              <a:gd name="connsiteX0-115" fmla="*/ 1370490 w 4433759"/>
              <a:gd name="connsiteY0-116" fmla="*/ 0 h 6858001"/>
              <a:gd name="connsiteX1-117" fmla="*/ 4433759 w 4433759"/>
              <a:gd name="connsiteY1-118" fmla="*/ 1 h 6858001"/>
              <a:gd name="connsiteX2-119" fmla="*/ 4433759 w 4433759"/>
              <a:gd name="connsiteY2-120" fmla="*/ 6858001 h 6858001"/>
              <a:gd name="connsiteX3-121" fmla="*/ 0 w 4433759"/>
              <a:gd name="connsiteY3-122" fmla="*/ 6843487 h 6858001"/>
              <a:gd name="connsiteX4-123" fmla="*/ 2663016 w 4433759"/>
              <a:gd name="connsiteY4-124" fmla="*/ 3817258 h 6858001"/>
              <a:gd name="connsiteX5-125" fmla="*/ 1370490 w 4433759"/>
              <a:gd name="connsiteY5-126" fmla="*/ 0 h 6858001"/>
              <a:gd name="connsiteX0-127" fmla="*/ 1497723 w 4560992"/>
              <a:gd name="connsiteY0-128" fmla="*/ 0 h 6858001"/>
              <a:gd name="connsiteX1-129" fmla="*/ 4560992 w 4560992"/>
              <a:gd name="connsiteY1-130" fmla="*/ 1 h 6858001"/>
              <a:gd name="connsiteX2-131" fmla="*/ 4560992 w 4560992"/>
              <a:gd name="connsiteY2-132" fmla="*/ 6858001 h 6858001"/>
              <a:gd name="connsiteX3-133" fmla="*/ 127233 w 4560992"/>
              <a:gd name="connsiteY3-134" fmla="*/ 6843487 h 6858001"/>
              <a:gd name="connsiteX4-135" fmla="*/ 1497723 w 4560992"/>
              <a:gd name="connsiteY4-136" fmla="*/ 0 h 6858001"/>
              <a:gd name="connsiteX0-137" fmla="*/ 1418031 w 4481300"/>
              <a:gd name="connsiteY0-138" fmla="*/ 0 h 6858001"/>
              <a:gd name="connsiteX1-139" fmla="*/ 4481300 w 4481300"/>
              <a:gd name="connsiteY1-140" fmla="*/ 1 h 6858001"/>
              <a:gd name="connsiteX2-141" fmla="*/ 4481300 w 4481300"/>
              <a:gd name="connsiteY2-142" fmla="*/ 6858001 h 6858001"/>
              <a:gd name="connsiteX3-143" fmla="*/ 47541 w 4481300"/>
              <a:gd name="connsiteY3-144" fmla="*/ 6843487 h 6858001"/>
              <a:gd name="connsiteX4-145" fmla="*/ 1418031 w 4481300"/>
              <a:gd name="connsiteY4-146" fmla="*/ 0 h 6858001"/>
              <a:gd name="connsiteX0-147" fmla="*/ 1370714 w 4433983"/>
              <a:gd name="connsiteY0-148" fmla="*/ 0 h 6858001"/>
              <a:gd name="connsiteX1-149" fmla="*/ 4433983 w 4433983"/>
              <a:gd name="connsiteY1-150" fmla="*/ 1 h 6858001"/>
              <a:gd name="connsiteX2-151" fmla="*/ 4433983 w 4433983"/>
              <a:gd name="connsiteY2-152" fmla="*/ 6858001 h 6858001"/>
              <a:gd name="connsiteX3-153" fmla="*/ 224 w 4433983"/>
              <a:gd name="connsiteY3-154" fmla="*/ 6843487 h 6858001"/>
              <a:gd name="connsiteX4-155" fmla="*/ 1370714 w 4433983"/>
              <a:gd name="connsiteY4-156" fmla="*/ 0 h 6858001"/>
              <a:gd name="connsiteX0-157" fmla="*/ 1399740 w 4463009"/>
              <a:gd name="connsiteY0-158" fmla="*/ 0 h 6858001"/>
              <a:gd name="connsiteX1-159" fmla="*/ 4463009 w 4463009"/>
              <a:gd name="connsiteY1-160" fmla="*/ 1 h 6858001"/>
              <a:gd name="connsiteX2-161" fmla="*/ 4463009 w 4463009"/>
              <a:gd name="connsiteY2-162" fmla="*/ 6858001 h 6858001"/>
              <a:gd name="connsiteX3-163" fmla="*/ 221 w 4463009"/>
              <a:gd name="connsiteY3-164" fmla="*/ 6858001 h 6858001"/>
              <a:gd name="connsiteX4-165" fmla="*/ 1399740 w 4463009"/>
              <a:gd name="connsiteY4-166" fmla="*/ 0 h 6858001"/>
              <a:gd name="connsiteX0-167" fmla="*/ 1399519 w 4462788"/>
              <a:gd name="connsiteY0-168" fmla="*/ 0 h 6858001"/>
              <a:gd name="connsiteX1-169" fmla="*/ 4462788 w 4462788"/>
              <a:gd name="connsiteY1-170" fmla="*/ 1 h 6858001"/>
              <a:gd name="connsiteX2-171" fmla="*/ 4462788 w 4462788"/>
              <a:gd name="connsiteY2-172" fmla="*/ 6858001 h 6858001"/>
              <a:gd name="connsiteX3-173" fmla="*/ 0 w 4462788"/>
              <a:gd name="connsiteY3-174" fmla="*/ 6858001 h 6858001"/>
              <a:gd name="connsiteX4-175" fmla="*/ 1399519 w 4462788"/>
              <a:gd name="connsiteY4-176" fmla="*/ 0 h 6858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2788" h="6858001">
                <a:moveTo>
                  <a:pt x="1399519" y="0"/>
                </a:moveTo>
                <a:lnTo>
                  <a:pt x="4462788" y="1"/>
                </a:lnTo>
                <a:lnTo>
                  <a:pt x="4462788" y="6858001"/>
                </a:lnTo>
                <a:lnTo>
                  <a:pt x="0" y="6858001"/>
                </a:lnTo>
                <a:cubicBezTo>
                  <a:pt x="1840769" y="3726543"/>
                  <a:pt x="3331188" y="3143553"/>
                  <a:pt x="1399519" y="0"/>
                </a:cubicBez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824686" y="2310718"/>
            <a:ext cx="3367314" cy="4547281"/>
            <a:chOff x="0" y="2320244"/>
            <a:chExt cx="3367314" cy="454728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200785" y="2952750"/>
            <a:ext cx="652843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请同学们在shopee模拟平台上</a:t>
            </a:r>
            <a:endParaRPr lang="zh-CN" altLang="en-US" sz="2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r>
              <a:rPr lang="zh-CN" altLang="en-US" sz="2800" dirty="0">
                <a:solidFill>
                  <a:srgbClr val="FD8C08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完成优惠券设置。</a:t>
            </a:r>
            <a:endParaRPr lang="zh-CN" altLang="en-US" sz="2800" dirty="0">
              <a:solidFill>
                <a:srgbClr val="FD8C08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005" y="5866766"/>
            <a:ext cx="1220844" cy="523219"/>
            <a:chOff x="-1905000" y="-901700"/>
            <a:chExt cx="1244600" cy="533400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19" name="椭圆 18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>
                <p:custDataLst>
                  <p:tags r:id="rId6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7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48" name="椭圆 47"/>
              <p:cNvSpPr/>
              <p:nvPr>
                <p:custDataLst>
                  <p:tags r:id="rId9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14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>
                <p:custDataLst>
                  <p:tags r:id="rId18"/>
                </p:custDataLst>
              </p:nvPr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66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7" name="矩形: 圆角 4"/>
            <p:cNvSpPr/>
            <p:nvPr>
              <p:custDataLst>
                <p:tags r:id="rId22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68" name="矩形: 圆角 5"/>
            <p:cNvSpPr/>
            <p:nvPr>
              <p:custDataLst>
                <p:tags r:id="rId23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1"/>
            </p:custDataLst>
          </p:nvPr>
        </p:nvSpPr>
        <p:spPr>
          <a:xfrm>
            <a:off x="0" y="6350"/>
            <a:ext cx="12192000" cy="5575935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3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630" y="2381250"/>
            <a:ext cx="3887092" cy="3887092"/>
            <a:chOff x="5334000" y="2608943"/>
            <a:chExt cx="3367313" cy="3367313"/>
          </a:xfrm>
        </p:grpSpPr>
        <p:sp>
          <p:nvSpPr>
            <p:cNvPr id="15" name="椭圆 14"/>
            <p:cNvSpPr/>
            <p:nvPr/>
          </p:nvSpPr>
          <p:spPr>
            <a:xfrm>
              <a:off x="6255657" y="3530600"/>
              <a:ext cx="1524000" cy="152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25243" y="3300186"/>
              <a:ext cx="1984828" cy="1984828"/>
            </a:xfrm>
            <a:prstGeom prst="ellipse">
              <a:avLst/>
            </a:prstGeom>
            <a:noFill/>
            <a:ln w="15081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94828" y="3069772"/>
              <a:ext cx="2445657" cy="2445657"/>
            </a:xfrm>
            <a:prstGeom prst="ellipse">
              <a:avLst/>
            </a:prstGeom>
            <a:noFill/>
            <a:ln w="11113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64414" y="2839357"/>
              <a:ext cx="2906485" cy="2906485"/>
            </a:xfrm>
            <a:prstGeom prst="ellipse">
              <a:avLst/>
            </a:prstGeom>
            <a:noFill/>
            <a:ln w="7144" cap="flat" cmpd="sng" algn="ctr">
              <a:solidFill>
                <a:schemeClr val="bg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334000" y="2608943"/>
              <a:ext cx="3367313" cy="336731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2320244"/>
            <a:ext cx="3367314" cy="4547281"/>
            <a:chOff x="0" y="2320244"/>
            <a:chExt cx="3367314" cy="45472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>
              <a:off x="1567089" y="2381250"/>
              <a:ext cx="1400175" cy="295275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63"/>
            <a:stretch>
              <a:fillRect/>
            </a:stretch>
          </p:blipFill>
          <p:spPr>
            <a:xfrm>
              <a:off x="0" y="2320244"/>
              <a:ext cx="3367314" cy="4547281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3713432" y="1858988"/>
            <a:ext cx="746760" cy="320040"/>
            <a:chOff x="-1905000" y="-901700"/>
            <a:chExt cx="1244600" cy="533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000" y="-901700"/>
              <a:ext cx="1244600" cy="101600"/>
              <a:chOff x="-1905000" y="-901700"/>
              <a:chExt cx="1244600" cy="1016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-1905000" y="-685800"/>
              <a:ext cx="1244600" cy="101600"/>
              <a:chOff x="-1905000" y="-901700"/>
              <a:chExt cx="1244600" cy="1016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1905000" y="-469900"/>
              <a:ext cx="1244600" cy="101600"/>
              <a:chOff x="-1905000" y="-901700"/>
              <a:chExt cx="1244600" cy="1016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-1905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-16764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-14478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-12192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-9906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-762000" y="-901700"/>
                <a:ext cx="101600" cy="10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B15FA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904917" y="1722720"/>
            <a:ext cx="26218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恭喜你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227" y="2293145"/>
            <a:ext cx="68597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完成本任务的学习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564" y="3309158"/>
            <a:ext cx="5702646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Congratulations to you</a:t>
            </a:r>
            <a:endParaRPr lang="en-US" altLang="zh-CN" sz="11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4636941" y="6279365"/>
            <a:ext cx="170587" cy="229634"/>
            <a:chOff x="6272974" y="1642396"/>
            <a:chExt cx="247650" cy="333373"/>
          </a:xfrm>
          <a:solidFill>
            <a:schemeClr val="bg1"/>
          </a:solidFill>
        </p:grpSpPr>
        <p:sp>
          <p:nvSpPr>
            <p:cNvPr id="70" name="任意多边形: 形状 69"/>
            <p:cNvSpPr/>
            <p:nvPr/>
          </p:nvSpPr>
          <p:spPr>
            <a:xfrm rot="-1356795">
              <a:off x="6329931" y="1662936"/>
              <a:ext cx="133537" cy="133537"/>
            </a:xfrm>
            <a:custGeom>
              <a:avLst/>
              <a:gdLst>
                <a:gd name="connsiteX0" fmla="*/ 133537 w 133537"/>
                <a:gd name="connsiteY0" fmla="*/ 66769 h 133537"/>
                <a:gd name="connsiteX1" fmla="*/ 66769 w 133537"/>
                <a:gd name="connsiteY1" fmla="*/ 133537 h 133537"/>
                <a:gd name="connsiteX2" fmla="*/ 0 w 133537"/>
                <a:gd name="connsiteY2" fmla="*/ 66769 h 133537"/>
                <a:gd name="connsiteX3" fmla="*/ 66769 w 133537"/>
                <a:gd name="connsiteY3" fmla="*/ 0 h 133537"/>
                <a:gd name="connsiteX4" fmla="*/ 133537 w 133537"/>
                <a:gd name="connsiteY4" fmla="*/ 66769 h 1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37" h="133537">
                  <a:moveTo>
                    <a:pt x="133537" y="66769"/>
                  </a:moveTo>
                  <a:cubicBezTo>
                    <a:pt x="133537" y="103644"/>
                    <a:pt x="103644" y="133537"/>
                    <a:pt x="66769" y="133537"/>
                  </a:cubicBezTo>
                  <a:cubicBezTo>
                    <a:pt x="29893" y="133537"/>
                    <a:pt x="0" y="103644"/>
                    <a:pt x="0" y="66769"/>
                  </a:cubicBezTo>
                  <a:cubicBezTo>
                    <a:pt x="0" y="29893"/>
                    <a:pt x="29893" y="0"/>
                    <a:pt x="66769" y="0"/>
                  </a:cubicBezTo>
                  <a:cubicBezTo>
                    <a:pt x="103644" y="0"/>
                    <a:pt x="133537" y="29893"/>
                    <a:pt x="133537" y="66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272974" y="1819465"/>
              <a:ext cx="247650" cy="156305"/>
            </a:xfrm>
            <a:custGeom>
              <a:avLst/>
              <a:gdLst>
                <a:gd name="connsiteX0" fmla="*/ 123825 w 247650"/>
                <a:gd name="connsiteY0" fmla="*/ 0 h 156305"/>
                <a:gd name="connsiteX1" fmla="*/ 123825 w 247650"/>
                <a:gd name="connsiteY1" fmla="*/ 0 h 156305"/>
                <a:gd name="connsiteX2" fmla="*/ 0 w 247650"/>
                <a:gd name="connsiteY2" fmla="*/ 123825 h 156305"/>
                <a:gd name="connsiteX3" fmla="*/ 0 w 247650"/>
                <a:gd name="connsiteY3" fmla="*/ 123825 h 156305"/>
                <a:gd name="connsiteX4" fmla="*/ 32480 w 247650"/>
                <a:gd name="connsiteY4" fmla="*/ 156305 h 156305"/>
                <a:gd name="connsiteX5" fmla="*/ 215170 w 247650"/>
                <a:gd name="connsiteY5" fmla="*/ 156305 h 156305"/>
                <a:gd name="connsiteX6" fmla="*/ 247650 w 247650"/>
                <a:gd name="connsiteY6" fmla="*/ 123825 h 156305"/>
                <a:gd name="connsiteX7" fmla="*/ 247650 w 247650"/>
                <a:gd name="connsiteY7" fmla="*/ 123825 h 156305"/>
                <a:gd name="connsiteX8" fmla="*/ 123825 w 247650"/>
                <a:gd name="connsiteY8" fmla="*/ 0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56305">
                  <a:moveTo>
                    <a:pt x="123825" y="0"/>
                  </a:moveTo>
                  <a:lnTo>
                    <a:pt x="123825" y="0"/>
                  </a:lnTo>
                  <a:cubicBezTo>
                    <a:pt x="55436" y="0"/>
                    <a:pt x="0" y="55435"/>
                    <a:pt x="0" y="123825"/>
                  </a:cubicBezTo>
                  <a:lnTo>
                    <a:pt x="0" y="123825"/>
                  </a:lnTo>
                  <a:cubicBezTo>
                    <a:pt x="0" y="141732"/>
                    <a:pt x="14573" y="156305"/>
                    <a:pt x="32480" y="156305"/>
                  </a:cubicBezTo>
                  <a:lnTo>
                    <a:pt x="215170" y="156305"/>
                  </a:lnTo>
                  <a:cubicBezTo>
                    <a:pt x="233077" y="156305"/>
                    <a:pt x="247650" y="141732"/>
                    <a:pt x="247650" y="123825"/>
                  </a:cubicBezTo>
                  <a:lnTo>
                    <a:pt x="247650" y="123825"/>
                  </a:lnTo>
                  <a:cubicBezTo>
                    <a:pt x="247650" y="55435"/>
                    <a:pt x="192215" y="0"/>
                    <a:pt x="123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43787" y="325566"/>
            <a:ext cx="3679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Shopee</a:t>
            </a:r>
            <a:r>
              <a:rPr sz="1400" spc="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电商平台实训课程</a:t>
            </a:r>
            <a:endParaRPr sz="1400" spc="6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任务导入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18" name="文本框 17"/>
            <p:cNvSpPr txBox="1"/>
            <p:nvPr/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服装店近完成商品上架后，服装店老板吴总决定发放一些优惠券，增加店铺销量。</a:t>
            </a:r>
            <a:b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</a:b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将这个任务交给了A职业技术学院的小方来完成。小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方应该如何完成优惠券的发放？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1" name="图片 20" descr="shope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3" name="矩形: 圆角 3"/>
            <p:cNvSpPr/>
            <p:nvPr>
              <p:custDataLst>
                <p:tags r:id="rId4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6" name="矩形: 圆角 5"/>
            <p:cNvSpPr/>
            <p:nvPr>
              <p:custDataLst>
                <p:tags r:id="rId6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任务描述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80735" y="2700020"/>
            <a:ext cx="5073015" cy="2954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优惠券为常见的营销工具，它可以帮助卖家增加销售。卖家透过卖家中心和Shopee APP就可以创造专属卖场或是商品的优惠券，并自行决定折扣额度、折扣期间以及优惠券使用数量。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收到任务后，小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方需要确定使用优惠券的商品，并在平台上进行设置。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888535" y="1595546"/>
            <a:ext cx="4340923" cy="4340923"/>
          </a:xfrm>
          <a:prstGeom prst="ellipse">
            <a:avLst/>
          </a:prstGeom>
          <a:solidFill>
            <a:srgbClr val="FFD4A0">
              <a:alpha val="5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381026" y="2088037"/>
            <a:ext cx="3355942" cy="3355942"/>
          </a:xfrm>
          <a:prstGeom prst="ellipse">
            <a:avLst/>
          </a:prstGeom>
          <a:solidFill>
            <a:srgbClr val="FEBB5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877579" y="2492833"/>
            <a:ext cx="2362835" cy="254635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815" y="1924009"/>
            <a:ext cx="1892938" cy="3785876"/>
            <a:chOff x="1819633" y="607219"/>
            <a:chExt cx="2926086" cy="5852172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1258" r="58337" b="1258"/>
            <a:stretch>
              <a:fillRect/>
            </a:stretch>
          </p:blipFill>
          <p:spPr>
            <a:xfrm flipH="1">
              <a:off x="1947861" y="683720"/>
              <a:ext cx="2697592" cy="5688800"/>
            </a:xfrm>
            <a:custGeom>
              <a:avLst/>
              <a:gdLst>
                <a:gd name="connsiteX0" fmla="*/ 138113 w 1400175"/>
                <a:gd name="connsiteY0" fmla="*/ 0 h 2952750"/>
                <a:gd name="connsiteX1" fmla="*/ 1262062 w 1400175"/>
                <a:gd name="connsiteY1" fmla="*/ 0 h 2952750"/>
                <a:gd name="connsiteX2" fmla="*/ 1400175 w 1400175"/>
                <a:gd name="connsiteY2" fmla="*/ 138113 h 2952750"/>
                <a:gd name="connsiteX3" fmla="*/ 1400175 w 1400175"/>
                <a:gd name="connsiteY3" fmla="*/ 2814637 h 2952750"/>
                <a:gd name="connsiteX4" fmla="*/ 1262062 w 1400175"/>
                <a:gd name="connsiteY4" fmla="*/ 2952750 h 2952750"/>
                <a:gd name="connsiteX5" fmla="*/ 138113 w 1400175"/>
                <a:gd name="connsiteY5" fmla="*/ 2952750 h 2952750"/>
                <a:gd name="connsiteX6" fmla="*/ 0 w 1400175"/>
                <a:gd name="connsiteY6" fmla="*/ 2814637 h 2952750"/>
                <a:gd name="connsiteX7" fmla="*/ 0 w 1400175"/>
                <a:gd name="connsiteY7" fmla="*/ 138113 h 2952750"/>
                <a:gd name="connsiteX8" fmla="*/ 138113 w 1400175"/>
                <a:gd name="connsiteY8" fmla="*/ 0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175" h="2952750">
                  <a:moveTo>
                    <a:pt x="138113" y="0"/>
                  </a:moveTo>
                  <a:lnTo>
                    <a:pt x="1262062" y="0"/>
                  </a:lnTo>
                  <a:cubicBezTo>
                    <a:pt x="1338340" y="0"/>
                    <a:pt x="1400175" y="61835"/>
                    <a:pt x="1400175" y="138113"/>
                  </a:cubicBezTo>
                  <a:lnTo>
                    <a:pt x="1400175" y="2814637"/>
                  </a:lnTo>
                  <a:cubicBezTo>
                    <a:pt x="1400175" y="2890915"/>
                    <a:pt x="1338340" y="2952750"/>
                    <a:pt x="1262062" y="2952750"/>
                  </a:cubicBezTo>
                  <a:lnTo>
                    <a:pt x="138113" y="2952750"/>
                  </a:lnTo>
                  <a:cubicBezTo>
                    <a:pt x="61835" y="2952750"/>
                    <a:pt x="0" y="2890915"/>
                    <a:pt x="0" y="2814637"/>
                  </a:cubicBezTo>
                  <a:lnTo>
                    <a:pt x="0" y="138113"/>
                  </a:lnTo>
                  <a:cubicBezTo>
                    <a:pt x="0" y="61835"/>
                    <a:pt x="61835" y="0"/>
                    <a:pt x="138113" y="0"/>
                  </a:cubicBez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633" y="607219"/>
              <a:ext cx="2926086" cy="585217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880995" y="1715678"/>
            <a:ext cx="2050452" cy="736564"/>
            <a:chOff x="5717235" y="1715678"/>
            <a:chExt cx="2050452" cy="736564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5717235" y="1715678"/>
              <a:ext cx="18929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本次任务预计</a:t>
              </a:r>
              <a:r>
                <a:rPr lang="zh-CN" altLang="en-US" sz="1400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时间</a:t>
              </a:r>
              <a:endPara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5717235" y="1991867"/>
              <a:ext cx="2050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gradFill flip="none" rotWithShape="1">
                    <a:gsLst>
                      <a:gs pos="0">
                        <a:srgbClr val="C34D99"/>
                      </a:gs>
                      <a:gs pos="100000">
                        <a:srgbClr val="2050DC"/>
                      </a:gs>
                    </a:gsLst>
                    <a:lin ang="2700000" scaled="1"/>
                    <a:tileRect/>
                  </a:gradFill>
                  <a:latin typeface="+mn-ea"/>
                </a:defRPr>
              </a:lvl1pPr>
            </a:lstStyle>
            <a:p>
              <a:r>
                <a:rPr lang="en-US" altLang="zh-CN" sz="2400" dirty="0">
                  <a:solidFill>
                    <a:srgbClr val="FD8C08"/>
                  </a:solidFill>
                </a:rPr>
                <a:t>20min</a:t>
              </a:r>
              <a:endParaRPr lang="en-US" altLang="zh-CN" sz="2400" dirty="0">
                <a:solidFill>
                  <a:srgbClr val="FD8C08"/>
                </a:solidFill>
              </a:endParaRPr>
            </a:p>
          </p:txBody>
        </p:sp>
      </p:grp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8041064" y="1839755"/>
            <a:ext cx="0" cy="496562"/>
          </a:xfrm>
          <a:prstGeom prst="line">
            <a:avLst/>
          </a:prstGeom>
          <a:ln w="25400" cap="flat" cmpd="sng">
            <a:solidFill>
              <a:srgbClr val="FD8C08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shopee 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21065" y="1693545"/>
            <a:ext cx="2233295" cy="7524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35" name="矩形: 圆角 3"/>
            <p:cNvSpPr/>
            <p:nvPr>
              <p:custDataLst>
                <p:tags r:id="rId13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矩形: 圆角 4"/>
            <p:cNvSpPr/>
            <p:nvPr>
              <p:custDataLst>
                <p:tags r:id="rId14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7" name="矩形: 圆角 5"/>
            <p:cNvSpPr/>
            <p:nvPr>
              <p:custDataLst>
                <p:tags r:id="rId15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</a:rPr>
              <a:t>任务属性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5400" y="1320800"/>
            <a:ext cx="1663700" cy="5029200"/>
          </a:xfrm>
          <a:prstGeom prst="roundRect">
            <a:avLst>
              <a:gd name="adj" fmla="val 7507"/>
            </a:avLst>
          </a:prstGeom>
          <a:solidFill>
            <a:srgbClr val="FD8C0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755" y="3617595"/>
            <a:ext cx="13195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TikTok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7362" y="2145907"/>
            <a:ext cx="1119776" cy="1119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9584" y="5066920"/>
            <a:ext cx="20173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Task 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algn="ctr"/>
            <a:r>
              <a:rPr lang="zh-CN" altLang="en-US" sz="9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Properties</a:t>
            </a:r>
            <a:endParaRPr lang="zh-CN" altLang="en-US" sz="9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1722568" y="2301168"/>
            <a:ext cx="809363" cy="809254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441700" y="1520825"/>
            <a:ext cx="0" cy="4724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307116" y="1772357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3723568" y="1670757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岗位属性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36903" y="2011438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Job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07116" y="2729420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3723568" y="2627820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课程属性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36903" y="2968501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Course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07116" y="4643546"/>
            <a:ext cx="269168" cy="26916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4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723568" y="4541946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职业考试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36903" y="4882627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Vocational Examination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07116" y="5600608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5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3723568" y="5499008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实训任务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36903" y="5839689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Simulation Tasks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07116" y="3686483"/>
            <a:ext cx="269168" cy="26916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3</a:t>
            </a:r>
            <a:endParaRPr lang="zh-CN" altLang="en-US" sz="105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723568" y="3584883"/>
            <a:ext cx="2971708" cy="376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赛项属性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6903" y="3925564"/>
            <a:ext cx="2791462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Event attributes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22583" y="24040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22583" y="3381963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22583" y="4301278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22583" y="5257331"/>
            <a:ext cx="4254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49750" y="1588994"/>
            <a:ext cx="465106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本任务可以培养跨境推广助理岗位的辅助开展促销推广的能力。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本任务可以培养海外推广专员岗位的开展促销推广的能力。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9620" y="2350770"/>
            <a:ext cx="5842635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本任务适用于《跨境电子商务（730702）》专业—《跨境商品推广》课程。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本任务适用于《跨境电子商务（730702）》专业—《跨境电子商务基础》课程。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本任务适用于《跨境电子商务（530702）》专业—《国际市场推广》课程。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本任务适用于《跨境电子商务（330702）》专业—《海外推广》课程。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49620" y="3494405"/>
            <a:ext cx="57035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本任务有助于《全国职业院校技能大赛-GZ104跨境电子商务赛项》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模块二：跨境电子商务数据化运营与推广-任务 4：跨境电子商务数据化运营推广。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49620" y="4447571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本任务有助于《电子商务师五级》职业考试的学习。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49620" y="5400430"/>
            <a:ext cx="46510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本任务属于实训任务，学习结束后将进行实操训练。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6035" y="4114165"/>
            <a:ext cx="16630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任务属性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0" name="矩形: 圆角 4"/>
            <p:cNvSpPr/>
            <p:nvPr>
              <p:custDataLst>
                <p:tags r:id="rId7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5" name="矩形: 圆角 5"/>
            <p:cNvSpPr/>
            <p:nvPr>
              <p:custDataLst>
                <p:tags r:id="rId8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92395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0"/>
            <a:ext cx="12192000" cy="5448300"/>
          </a:xfrm>
          <a:custGeom>
            <a:avLst/>
            <a:gdLst>
              <a:gd name="connsiteX0" fmla="*/ 0 w 12192000"/>
              <a:gd name="connsiteY0" fmla="*/ 0 h 5561522"/>
              <a:gd name="connsiteX1" fmla="*/ 12192000 w 12192000"/>
              <a:gd name="connsiteY1" fmla="*/ 0 h 5561522"/>
              <a:gd name="connsiteX2" fmla="*/ 12192000 w 12192000"/>
              <a:gd name="connsiteY2" fmla="*/ 2539753 h 5561522"/>
              <a:gd name="connsiteX3" fmla="*/ 11860795 w 12192000"/>
              <a:gd name="connsiteY3" fmla="*/ 2859162 h 5561522"/>
              <a:gd name="connsiteX4" fmla="*/ 10718800 w 12192000"/>
              <a:gd name="connsiteY4" fmla="*/ 3721100 h 5561522"/>
              <a:gd name="connsiteX5" fmla="*/ 8369300 w 12192000"/>
              <a:gd name="connsiteY5" fmla="*/ 3530600 h 5561522"/>
              <a:gd name="connsiteX6" fmla="*/ 4787901 w 12192000"/>
              <a:gd name="connsiteY6" fmla="*/ 5308600 h 5561522"/>
              <a:gd name="connsiteX7" fmla="*/ 2908300 w 12192000"/>
              <a:gd name="connsiteY7" fmla="*/ 5448300 h 5561522"/>
              <a:gd name="connsiteX8" fmla="*/ 1130300 w 12192000"/>
              <a:gd name="connsiteY8" fmla="*/ 4343400 h 5561522"/>
              <a:gd name="connsiteX9" fmla="*/ 119695 w 12192000"/>
              <a:gd name="connsiteY9" fmla="*/ 4120344 h 5561522"/>
              <a:gd name="connsiteX10" fmla="*/ 0 w 12192000"/>
              <a:gd name="connsiteY10" fmla="*/ 4109423 h 5561522"/>
              <a:gd name="connsiteX0-1" fmla="*/ 0 w 12192000"/>
              <a:gd name="connsiteY0-2" fmla="*/ 0 h 5557492"/>
              <a:gd name="connsiteX1-3" fmla="*/ 12192000 w 12192000"/>
              <a:gd name="connsiteY1-4" fmla="*/ 0 h 5557492"/>
              <a:gd name="connsiteX2-5" fmla="*/ 12192000 w 12192000"/>
              <a:gd name="connsiteY2-6" fmla="*/ 2539753 h 5557492"/>
              <a:gd name="connsiteX3-7" fmla="*/ 11860795 w 12192000"/>
              <a:gd name="connsiteY3-8" fmla="*/ 2859162 h 5557492"/>
              <a:gd name="connsiteX4-9" fmla="*/ 10718800 w 12192000"/>
              <a:gd name="connsiteY4-10" fmla="*/ 3721100 h 5557492"/>
              <a:gd name="connsiteX5-11" fmla="*/ 7277100 w 12192000"/>
              <a:gd name="connsiteY5-12" fmla="*/ 3606800 h 5557492"/>
              <a:gd name="connsiteX6-13" fmla="*/ 4787901 w 12192000"/>
              <a:gd name="connsiteY6-14" fmla="*/ 5308600 h 5557492"/>
              <a:gd name="connsiteX7-15" fmla="*/ 2908300 w 12192000"/>
              <a:gd name="connsiteY7-16" fmla="*/ 5448300 h 5557492"/>
              <a:gd name="connsiteX8-17" fmla="*/ 1130300 w 12192000"/>
              <a:gd name="connsiteY8-18" fmla="*/ 4343400 h 5557492"/>
              <a:gd name="connsiteX9-19" fmla="*/ 119695 w 12192000"/>
              <a:gd name="connsiteY9-20" fmla="*/ 4120344 h 5557492"/>
              <a:gd name="connsiteX10-21" fmla="*/ 0 w 12192000"/>
              <a:gd name="connsiteY10-22" fmla="*/ 4109423 h 5557492"/>
              <a:gd name="connsiteX11" fmla="*/ 0 w 12192000"/>
              <a:gd name="connsiteY11" fmla="*/ 0 h 5557492"/>
              <a:gd name="connsiteX0-23" fmla="*/ 0 w 12192000"/>
              <a:gd name="connsiteY0-24" fmla="*/ 0 h 5557492"/>
              <a:gd name="connsiteX1-25" fmla="*/ 12192000 w 12192000"/>
              <a:gd name="connsiteY1-26" fmla="*/ 0 h 5557492"/>
              <a:gd name="connsiteX2-27" fmla="*/ 12192000 w 12192000"/>
              <a:gd name="connsiteY2-28" fmla="*/ 2539753 h 5557492"/>
              <a:gd name="connsiteX3-29" fmla="*/ 11860795 w 12192000"/>
              <a:gd name="connsiteY3-30" fmla="*/ 2859162 h 5557492"/>
              <a:gd name="connsiteX4-31" fmla="*/ 10845800 w 12192000"/>
              <a:gd name="connsiteY4-32" fmla="*/ 4216400 h 5557492"/>
              <a:gd name="connsiteX5-33" fmla="*/ 7277100 w 12192000"/>
              <a:gd name="connsiteY5-34" fmla="*/ 3606800 h 5557492"/>
              <a:gd name="connsiteX6-35" fmla="*/ 4787901 w 12192000"/>
              <a:gd name="connsiteY6-36" fmla="*/ 5308600 h 5557492"/>
              <a:gd name="connsiteX7-37" fmla="*/ 2908300 w 12192000"/>
              <a:gd name="connsiteY7-38" fmla="*/ 5448300 h 5557492"/>
              <a:gd name="connsiteX8-39" fmla="*/ 1130300 w 12192000"/>
              <a:gd name="connsiteY8-40" fmla="*/ 4343400 h 5557492"/>
              <a:gd name="connsiteX9-41" fmla="*/ 119695 w 12192000"/>
              <a:gd name="connsiteY9-42" fmla="*/ 4120344 h 5557492"/>
              <a:gd name="connsiteX10-43" fmla="*/ 0 w 12192000"/>
              <a:gd name="connsiteY10-44" fmla="*/ 4109423 h 5557492"/>
              <a:gd name="connsiteX11-45" fmla="*/ 0 w 12192000"/>
              <a:gd name="connsiteY11-46" fmla="*/ 0 h 5557492"/>
              <a:gd name="connsiteX0-47" fmla="*/ 0 w 12192000"/>
              <a:gd name="connsiteY0-48" fmla="*/ 0 h 5532432"/>
              <a:gd name="connsiteX1-49" fmla="*/ 12192000 w 12192000"/>
              <a:gd name="connsiteY1-50" fmla="*/ 0 h 5532432"/>
              <a:gd name="connsiteX2-51" fmla="*/ 12192000 w 12192000"/>
              <a:gd name="connsiteY2-52" fmla="*/ 2539753 h 5532432"/>
              <a:gd name="connsiteX3-53" fmla="*/ 11860795 w 12192000"/>
              <a:gd name="connsiteY3-54" fmla="*/ 2859162 h 5532432"/>
              <a:gd name="connsiteX4-55" fmla="*/ 10845800 w 12192000"/>
              <a:gd name="connsiteY4-56" fmla="*/ 4216400 h 5532432"/>
              <a:gd name="connsiteX5-57" fmla="*/ 7480300 w 12192000"/>
              <a:gd name="connsiteY5-58" fmla="*/ 4140200 h 5532432"/>
              <a:gd name="connsiteX6-59" fmla="*/ 4787901 w 12192000"/>
              <a:gd name="connsiteY6-60" fmla="*/ 5308600 h 5532432"/>
              <a:gd name="connsiteX7-61" fmla="*/ 2908300 w 12192000"/>
              <a:gd name="connsiteY7-62" fmla="*/ 5448300 h 5532432"/>
              <a:gd name="connsiteX8-63" fmla="*/ 1130300 w 12192000"/>
              <a:gd name="connsiteY8-64" fmla="*/ 4343400 h 5532432"/>
              <a:gd name="connsiteX9-65" fmla="*/ 119695 w 12192000"/>
              <a:gd name="connsiteY9-66" fmla="*/ 4120344 h 5532432"/>
              <a:gd name="connsiteX10-67" fmla="*/ 0 w 12192000"/>
              <a:gd name="connsiteY10-68" fmla="*/ 4109423 h 5532432"/>
              <a:gd name="connsiteX11-69" fmla="*/ 0 w 12192000"/>
              <a:gd name="connsiteY11-70" fmla="*/ 0 h 5532432"/>
              <a:gd name="connsiteX0-71" fmla="*/ 0 w 12192000"/>
              <a:gd name="connsiteY0-72" fmla="*/ 0 h 5532432"/>
              <a:gd name="connsiteX1-73" fmla="*/ 12192000 w 12192000"/>
              <a:gd name="connsiteY1-74" fmla="*/ 0 h 5532432"/>
              <a:gd name="connsiteX2-75" fmla="*/ 12192000 w 12192000"/>
              <a:gd name="connsiteY2-76" fmla="*/ 2539753 h 5532432"/>
              <a:gd name="connsiteX3-77" fmla="*/ 11949695 w 12192000"/>
              <a:gd name="connsiteY3-78" fmla="*/ 3227462 h 5532432"/>
              <a:gd name="connsiteX4-79" fmla="*/ 10845800 w 12192000"/>
              <a:gd name="connsiteY4-80" fmla="*/ 4216400 h 5532432"/>
              <a:gd name="connsiteX5-81" fmla="*/ 7480300 w 12192000"/>
              <a:gd name="connsiteY5-82" fmla="*/ 4140200 h 5532432"/>
              <a:gd name="connsiteX6-83" fmla="*/ 4787901 w 12192000"/>
              <a:gd name="connsiteY6-84" fmla="*/ 5308600 h 5532432"/>
              <a:gd name="connsiteX7-85" fmla="*/ 2908300 w 12192000"/>
              <a:gd name="connsiteY7-86" fmla="*/ 5448300 h 5532432"/>
              <a:gd name="connsiteX8-87" fmla="*/ 1130300 w 12192000"/>
              <a:gd name="connsiteY8-88" fmla="*/ 4343400 h 5532432"/>
              <a:gd name="connsiteX9-89" fmla="*/ 119695 w 12192000"/>
              <a:gd name="connsiteY9-90" fmla="*/ 4120344 h 5532432"/>
              <a:gd name="connsiteX10-91" fmla="*/ 0 w 12192000"/>
              <a:gd name="connsiteY10-92" fmla="*/ 4109423 h 5532432"/>
              <a:gd name="connsiteX11-93" fmla="*/ 0 w 12192000"/>
              <a:gd name="connsiteY11-94" fmla="*/ 0 h 5532432"/>
              <a:gd name="connsiteX0-95" fmla="*/ 0 w 12192000"/>
              <a:gd name="connsiteY0-96" fmla="*/ 0 h 5532432"/>
              <a:gd name="connsiteX1-97" fmla="*/ 12192000 w 12192000"/>
              <a:gd name="connsiteY1-98" fmla="*/ 0 h 5532432"/>
              <a:gd name="connsiteX2-99" fmla="*/ 12192000 w 12192000"/>
              <a:gd name="connsiteY2-100" fmla="*/ 2539753 h 5532432"/>
              <a:gd name="connsiteX3-101" fmla="*/ 11759195 w 12192000"/>
              <a:gd name="connsiteY3-102" fmla="*/ 3062362 h 5532432"/>
              <a:gd name="connsiteX4-103" fmla="*/ 10845800 w 12192000"/>
              <a:gd name="connsiteY4-104" fmla="*/ 4216400 h 5532432"/>
              <a:gd name="connsiteX5-105" fmla="*/ 7480300 w 12192000"/>
              <a:gd name="connsiteY5-106" fmla="*/ 4140200 h 5532432"/>
              <a:gd name="connsiteX6-107" fmla="*/ 4787901 w 12192000"/>
              <a:gd name="connsiteY6-108" fmla="*/ 5308600 h 5532432"/>
              <a:gd name="connsiteX7-109" fmla="*/ 2908300 w 12192000"/>
              <a:gd name="connsiteY7-110" fmla="*/ 5448300 h 5532432"/>
              <a:gd name="connsiteX8-111" fmla="*/ 1130300 w 12192000"/>
              <a:gd name="connsiteY8-112" fmla="*/ 4343400 h 5532432"/>
              <a:gd name="connsiteX9-113" fmla="*/ 119695 w 12192000"/>
              <a:gd name="connsiteY9-114" fmla="*/ 4120344 h 5532432"/>
              <a:gd name="connsiteX10-115" fmla="*/ 0 w 12192000"/>
              <a:gd name="connsiteY10-116" fmla="*/ 4109423 h 5532432"/>
              <a:gd name="connsiteX11-117" fmla="*/ 0 w 12192000"/>
              <a:gd name="connsiteY11-118" fmla="*/ 0 h 5532432"/>
              <a:gd name="connsiteX0-119" fmla="*/ 0 w 12192000"/>
              <a:gd name="connsiteY0-120" fmla="*/ 0 h 5532432"/>
              <a:gd name="connsiteX1-121" fmla="*/ 12192000 w 12192000"/>
              <a:gd name="connsiteY1-122" fmla="*/ 0 h 5532432"/>
              <a:gd name="connsiteX2-123" fmla="*/ 12192000 w 12192000"/>
              <a:gd name="connsiteY2-124" fmla="*/ 2539753 h 5532432"/>
              <a:gd name="connsiteX3-125" fmla="*/ 10845800 w 12192000"/>
              <a:gd name="connsiteY3-126" fmla="*/ 4216400 h 5532432"/>
              <a:gd name="connsiteX4-127" fmla="*/ 7480300 w 12192000"/>
              <a:gd name="connsiteY4-128" fmla="*/ 4140200 h 5532432"/>
              <a:gd name="connsiteX5-129" fmla="*/ 4787901 w 12192000"/>
              <a:gd name="connsiteY5-130" fmla="*/ 5308600 h 5532432"/>
              <a:gd name="connsiteX6-131" fmla="*/ 2908300 w 12192000"/>
              <a:gd name="connsiteY6-132" fmla="*/ 5448300 h 5532432"/>
              <a:gd name="connsiteX7-133" fmla="*/ 1130300 w 12192000"/>
              <a:gd name="connsiteY7-134" fmla="*/ 4343400 h 5532432"/>
              <a:gd name="connsiteX8-135" fmla="*/ 119695 w 12192000"/>
              <a:gd name="connsiteY8-136" fmla="*/ 4120344 h 5532432"/>
              <a:gd name="connsiteX9-137" fmla="*/ 0 w 12192000"/>
              <a:gd name="connsiteY9-138" fmla="*/ 4109423 h 5532432"/>
              <a:gd name="connsiteX10-139" fmla="*/ 0 w 12192000"/>
              <a:gd name="connsiteY10-140" fmla="*/ 0 h 5532432"/>
              <a:gd name="connsiteX0-141" fmla="*/ 0 w 12192000"/>
              <a:gd name="connsiteY0-142" fmla="*/ 0 h 5532432"/>
              <a:gd name="connsiteX1-143" fmla="*/ 12192000 w 12192000"/>
              <a:gd name="connsiteY1-144" fmla="*/ 0 h 5532432"/>
              <a:gd name="connsiteX2-145" fmla="*/ 12192000 w 12192000"/>
              <a:gd name="connsiteY2-146" fmla="*/ 2539753 h 5532432"/>
              <a:gd name="connsiteX3-147" fmla="*/ 10845800 w 12192000"/>
              <a:gd name="connsiteY3-148" fmla="*/ 4216400 h 5532432"/>
              <a:gd name="connsiteX4-149" fmla="*/ 7480300 w 12192000"/>
              <a:gd name="connsiteY4-150" fmla="*/ 4140200 h 5532432"/>
              <a:gd name="connsiteX5-151" fmla="*/ 4787901 w 12192000"/>
              <a:gd name="connsiteY5-152" fmla="*/ 5308600 h 5532432"/>
              <a:gd name="connsiteX6-153" fmla="*/ 2908300 w 12192000"/>
              <a:gd name="connsiteY6-154" fmla="*/ 5448300 h 5532432"/>
              <a:gd name="connsiteX7-155" fmla="*/ 1130300 w 12192000"/>
              <a:gd name="connsiteY7-156" fmla="*/ 4343400 h 5532432"/>
              <a:gd name="connsiteX8-157" fmla="*/ 119695 w 12192000"/>
              <a:gd name="connsiteY8-158" fmla="*/ 4120344 h 5532432"/>
              <a:gd name="connsiteX9-159" fmla="*/ 0 w 12192000"/>
              <a:gd name="connsiteY9-160" fmla="*/ 4109423 h 5532432"/>
              <a:gd name="connsiteX10-161" fmla="*/ 0 w 12192000"/>
              <a:gd name="connsiteY10-162" fmla="*/ 0 h 5532432"/>
              <a:gd name="connsiteX0-163" fmla="*/ 0 w 12192000"/>
              <a:gd name="connsiteY0-164" fmla="*/ 0 h 5583089"/>
              <a:gd name="connsiteX1-165" fmla="*/ 12192000 w 12192000"/>
              <a:gd name="connsiteY1-166" fmla="*/ 0 h 5583089"/>
              <a:gd name="connsiteX2-167" fmla="*/ 12192000 w 12192000"/>
              <a:gd name="connsiteY2-168" fmla="*/ 2539753 h 5583089"/>
              <a:gd name="connsiteX3-169" fmla="*/ 10845800 w 12192000"/>
              <a:gd name="connsiteY3-170" fmla="*/ 4216400 h 5583089"/>
              <a:gd name="connsiteX4-171" fmla="*/ 7480300 w 12192000"/>
              <a:gd name="connsiteY4-172" fmla="*/ 4140200 h 5583089"/>
              <a:gd name="connsiteX5-173" fmla="*/ 4787901 w 12192000"/>
              <a:gd name="connsiteY5-174" fmla="*/ 5308600 h 5583089"/>
              <a:gd name="connsiteX6-175" fmla="*/ 2908300 w 12192000"/>
              <a:gd name="connsiteY6-176" fmla="*/ 5448300 h 5583089"/>
              <a:gd name="connsiteX7-177" fmla="*/ 1130300 w 12192000"/>
              <a:gd name="connsiteY7-178" fmla="*/ 4343400 h 5583089"/>
              <a:gd name="connsiteX8-179" fmla="*/ 119695 w 12192000"/>
              <a:gd name="connsiteY8-180" fmla="*/ 4120344 h 5583089"/>
              <a:gd name="connsiteX9-181" fmla="*/ 0 w 12192000"/>
              <a:gd name="connsiteY9-182" fmla="*/ 4109423 h 5583089"/>
              <a:gd name="connsiteX10-183" fmla="*/ 0 w 12192000"/>
              <a:gd name="connsiteY10-184" fmla="*/ 0 h 5583089"/>
              <a:gd name="connsiteX0-185" fmla="*/ 0 w 12192000"/>
              <a:gd name="connsiteY0-186" fmla="*/ 0 h 5448300"/>
              <a:gd name="connsiteX1-187" fmla="*/ 12192000 w 12192000"/>
              <a:gd name="connsiteY1-188" fmla="*/ 0 h 5448300"/>
              <a:gd name="connsiteX2-189" fmla="*/ 12192000 w 12192000"/>
              <a:gd name="connsiteY2-190" fmla="*/ 2539753 h 5448300"/>
              <a:gd name="connsiteX3-191" fmla="*/ 10845800 w 12192000"/>
              <a:gd name="connsiteY3-192" fmla="*/ 4216400 h 5448300"/>
              <a:gd name="connsiteX4-193" fmla="*/ 7480300 w 12192000"/>
              <a:gd name="connsiteY4-194" fmla="*/ 4140200 h 5448300"/>
              <a:gd name="connsiteX5-195" fmla="*/ 2908300 w 12192000"/>
              <a:gd name="connsiteY5-196" fmla="*/ 5448300 h 5448300"/>
              <a:gd name="connsiteX6-197" fmla="*/ 1130300 w 12192000"/>
              <a:gd name="connsiteY6-198" fmla="*/ 4343400 h 5448300"/>
              <a:gd name="connsiteX7-199" fmla="*/ 119695 w 12192000"/>
              <a:gd name="connsiteY7-200" fmla="*/ 4120344 h 5448300"/>
              <a:gd name="connsiteX8-201" fmla="*/ 0 w 12192000"/>
              <a:gd name="connsiteY8-202" fmla="*/ 4109423 h 5448300"/>
              <a:gd name="connsiteX9-203" fmla="*/ 0 w 12192000"/>
              <a:gd name="connsiteY9-204" fmla="*/ 0 h 5448300"/>
              <a:gd name="connsiteX0-205" fmla="*/ 0 w 12192000"/>
              <a:gd name="connsiteY0-206" fmla="*/ 0 h 5867152"/>
              <a:gd name="connsiteX1-207" fmla="*/ 12192000 w 12192000"/>
              <a:gd name="connsiteY1-208" fmla="*/ 0 h 5867152"/>
              <a:gd name="connsiteX2-209" fmla="*/ 12192000 w 12192000"/>
              <a:gd name="connsiteY2-210" fmla="*/ 2539753 h 5867152"/>
              <a:gd name="connsiteX3-211" fmla="*/ 10845800 w 12192000"/>
              <a:gd name="connsiteY3-212" fmla="*/ 4216400 h 5867152"/>
              <a:gd name="connsiteX4-213" fmla="*/ 7480300 w 12192000"/>
              <a:gd name="connsiteY4-214" fmla="*/ 4140200 h 5867152"/>
              <a:gd name="connsiteX5-215" fmla="*/ 2908300 w 12192000"/>
              <a:gd name="connsiteY5-216" fmla="*/ 5448300 h 5867152"/>
              <a:gd name="connsiteX6-217" fmla="*/ 1130300 w 12192000"/>
              <a:gd name="connsiteY6-218" fmla="*/ 4343400 h 5867152"/>
              <a:gd name="connsiteX7-219" fmla="*/ 119695 w 12192000"/>
              <a:gd name="connsiteY7-220" fmla="*/ 4120344 h 5867152"/>
              <a:gd name="connsiteX8-221" fmla="*/ 0 w 12192000"/>
              <a:gd name="connsiteY8-222" fmla="*/ 4109423 h 5867152"/>
              <a:gd name="connsiteX9-223" fmla="*/ 0 w 12192000"/>
              <a:gd name="connsiteY9-224" fmla="*/ 0 h 5867152"/>
              <a:gd name="connsiteX0-225" fmla="*/ 0 w 12192000"/>
              <a:gd name="connsiteY0-226" fmla="*/ 0 h 5448307"/>
              <a:gd name="connsiteX1-227" fmla="*/ 12192000 w 12192000"/>
              <a:gd name="connsiteY1-228" fmla="*/ 0 h 5448307"/>
              <a:gd name="connsiteX2-229" fmla="*/ 12192000 w 12192000"/>
              <a:gd name="connsiteY2-230" fmla="*/ 2539753 h 5448307"/>
              <a:gd name="connsiteX3-231" fmla="*/ 10845800 w 12192000"/>
              <a:gd name="connsiteY3-232" fmla="*/ 4216400 h 5448307"/>
              <a:gd name="connsiteX4-233" fmla="*/ 7480300 w 12192000"/>
              <a:gd name="connsiteY4-234" fmla="*/ 4140200 h 5448307"/>
              <a:gd name="connsiteX5-235" fmla="*/ 2908300 w 12192000"/>
              <a:gd name="connsiteY5-236" fmla="*/ 5448300 h 5448307"/>
              <a:gd name="connsiteX6-237" fmla="*/ 119695 w 12192000"/>
              <a:gd name="connsiteY6-238" fmla="*/ 4120344 h 5448307"/>
              <a:gd name="connsiteX7-239" fmla="*/ 0 w 12192000"/>
              <a:gd name="connsiteY7-240" fmla="*/ 4109423 h 5448307"/>
              <a:gd name="connsiteX8-241" fmla="*/ 0 w 12192000"/>
              <a:gd name="connsiteY8-242" fmla="*/ 0 h 5448307"/>
              <a:gd name="connsiteX0-243" fmla="*/ 0 w 12192000"/>
              <a:gd name="connsiteY0-244" fmla="*/ 0 h 5448317"/>
              <a:gd name="connsiteX1-245" fmla="*/ 12192000 w 12192000"/>
              <a:gd name="connsiteY1-246" fmla="*/ 0 h 5448317"/>
              <a:gd name="connsiteX2-247" fmla="*/ 12192000 w 12192000"/>
              <a:gd name="connsiteY2-248" fmla="*/ 2539753 h 5448317"/>
              <a:gd name="connsiteX3-249" fmla="*/ 10845800 w 12192000"/>
              <a:gd name="connsiteY3-250" fmla="*/ 4216400 h 5448317"/>
              <a:gd name="connsiteX4-251" fmla="*/ 7480300 w 12192000"/>
              <a:gd name="connsiteY4-252" fmla="*/ 4140200 h 5448317"/>
              <a:gd name="connsiteX5-253" fmla="*/ 2908300 w 12192000"/>
              <a:gd name="connsiteY5-254" fmla="*/ 5448300 h 5448317"/>
              <a:gd name="connsiteX6-255" fmla="*/ 0 w 12192000"/>
              <a:gd name="connsiteY6-256" fmla="*/ 4109423 h 5448317"/>
              <a:gd name="connsiteX7-257" fmla="*/ 0 w 12192000"/>
              <a:gd name="connsiteY7-258" fmla="*/ 0 h 5448317"/>
              <a:gd name="connsiteX0-259" fmla="*/ 0 w 12192000"/>
              <a:gd name="connsiteY0-260" fmla="*/ 0 h 5448313"/>
              <a:gd name="connsiteX1-261" fmla="*/ 12192000 w 12192000"/>
              <a:gd name="connsiteY1-262" fmla="*/ 0 h 5448313"/>
              <a:gd name="connsiteX2-263" fmla="*/ 12192000 w 12192000"/>
              <a:gd name="connsiteY2-264" fmla="*/ 2539753 h 5448313"/>
              <a:gd name="connsiteX3-265" fmla="*/ 10845800 w 12192000"/>
              <a:gd name="connsiteY3-266" fmla="*/ 4216400 h 5448313"/>
              <a:gd name="connsiteX4-267" fmla="*/ 7480300 w 12192000"/>
              <a:gd name="connsiteY4-268" fmla="*/ 4140200 h 5448313"/>
              <a:gd name="connsiteX5-269" fmla="*/ 2908300 w 12192000"/>
              <a:gd name="connsiteY5-270" fmla="*/ 5448300 h 5448313"/>
              <a:gd name="connsiteX6-271" fmla="*/ 0 w 12192000"/>
              <a:gd name="connsiteY6-272" fmla="*/ 4109423 h 5448313"/>
              <a:gd name="connsiteX7-273" fmla="*/ 0 w 12192000"/>
              <a:gd name="connsiteY7-274" fmla="*/ 0 h 5448313"/>
              <a:gd name="connsiteX0-275" fmla="*/ 0 w 12192000"/>
              <a:gd name="connsiteY0-276" fmla="*/ 0 h 5448316"/>
              <a:gd name="connsiteX1-277" fmla="*/ 12192000 w 12192000"/>
              <a:gd name="connsiteY1-278" fmla="*/ 0 h 5448316"/>
              <a:gd name="connsiteX2-279" fmla="*/ 12192000 w 12192000"/>
              <a:gd name="connsiteY2-280" fmla="*/ 2539753 h 5448316"/>
              <a:gd name="connsiteX3-281" fmla="*/ 10782300 w 12192000"/>
              <a:gd name="connsiteY3-282" fmla="*/ 4610100 h 5448316"/>
              <a:gd name="connsiteX4-283" fmla="*/ 7480300 w 12192000"/>
              <a:gd name="connsiteY4-284" fmla="*/ 4140200 h 5448316"/>
              <a:gd name="connsiteX5-285" fmla="*/ 2908300 w 12192000"/>
              <a:gd name="connsiteY5-286" fmla="*/ 5448300 h 5448316"/>
              <a:gd name="connsiteX6-287" fmla="*/ 0 w 12192000"/>
              <a:gd name="connsiteY6-288" fmla="*/ 4109423 h 5448316"/>
              <a:gd name="connsiteX7-289" fmla="*/ 0 w 12192000"/>
              <a:gd name="connsiteY7-290" fmla="*/ 0 h 5448316"/>
              <a:gd name="connsiteX0-291" fmla="*/ 0 w 12192000"/>
              <a:gd name="connsiteY0-292" fmla="*/ 0 h 5448317"/>
              <a:gd name="connsiteX1-293" fmla="*/ 12192000 w 12192000"/>
              <a:gd name="connsiteY1-294" fmla="*/ 0 h 5448317"/>
              <a:gd name="connsiteX2-295" fmla="*/ 12192000 w 12192000"/>
              <a:gd name="connsiteY2-296" fmla="*/ 2539753 h 5448317"/>
              <a:gd name="connsiteX3-297" fmla="*/ 10629900 w 12192000"/>
              <a:gd name="connsiteY3-298" fmla="*/ 4457700 h 5448317"/>
              <a:gd name="connsiteX4-299" fmla="*/ 7480300 w 12192000"/>
              <a:gd name="connsiteY4-300" fmla="*/ 4140200 h 5448317"/>
              <a:gd name="connsiteX5-301" fmla="*/ 2908300 w 12192000"/>
              <a:gd name="connsiteY5-302" fmla="*/ 5448300 h 5448317"/>
              <a:gd name="connsiteX6-303" fmla="*/ 0 w 12192000"/>
              <a:gd name="connsiteY6-304" fmla="*/ 4109423 h 5448317"/>
              <a:gd name="connsiteX7-305" fmla="*/ 0 w 12192000"/>
              <a:gd name="connsiteY7-306" fmla="*/ 0 h 5448317"/>
              <a:gd name="connsiteX0-307" fmla="*/ 0 w 12192000"/>
              <a:gd name="connsiteY0-308" fmla="*/ 0 h 5448300"/>
              <a:gd name="connsiteX1-309" fmla="*/ 12192000 w 12192000"/>
              <a:gd name="connsiteY1-310" fmla="*/ 0 h 5448300"/>
              <a:gd name="connsiteX2-311" fmla="*/ 12192000 w 12192000"/>
              <a:gd name="connsiteY2-312" fmla="*/ 2539753 h 5448300"/>
              <a:gd name="connsiteX3-313" fmla="*/ 10629900 w 12192000"/>
              <a:gd name="connsiteY3-314" fmla="*/ 4457700 h 5448300"/>
              <a:gd name="connsiteX4-315" fmla="*/ 6908800 w 12192000"/>
              <a:gd name="connsiteY4-316" fmla="*/ 4114800 h 5448300"/>
              <a:gd name="connsiteX5-317" fmla="*/ 2908300 w 12192000"/>
              <a:gd name="connsiteY5-318" fmla="*/ 5448300 h 5448300"/>
              <a:gd name="connsiteX6-319" fmla="*/ 0 w 12192000"/>
              <a:gd name="connsiteY6-320" fmla="*/ 4109423 h 5448300"/>
              <a:gd name="connsiteX7-321" fmla="*/ 0 w 12192000"/>
              <a:gd name="connsiteY7-322" fmla="*/ 0 h 5448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2539753"/>
                </a:lnTo>
                <a:cubicBezTo>
                  <a:pt x="11743267" y="3098635"/>
                  <a:pt x="11510433" y="4195192"/>
                  <a:pt x="10629900" y="4457700"/>
                </a:cubicBezTo>
                <a:cubicBezTo>
                  <a:pt x="9749367" y="4720208"/>
                  <a:pt x="8195733" y="3949700"/>
                  <a:pt x="6908800" y="4114800"/>
                </a:cubicBezTo>
                <a:cubicBezTo>
                  <a:pt x="5621867" y="4279900"/>
                  <a:pt x="4059767" y="5449196"/>
                  <a:pt x="2908300" y="5448300"/>
                </a:cubicBezTo>
                <a:cubicBezTo>
                  <a:pt x="1756833" y="5447404"/>
                  <a:pt x="484717" y="5017473"/>
                  <a:pt x="0" y="410942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4909" y="637654"/>
            <a:ext cx="534602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任务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实施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749299" y="322262"/>
            <a:ext cx="1635579" cy="325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8992" y="331092"/>
            <a:ext cx="125619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SHOPEE</a:t>
            </a:r>
            <a:endParaRPr lang="en-US" altLang="zh-CN" sz="1400" b="1" dirty="0">
              <a:solidFill>
                <a:schemeClr val="accent2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9032915">
            <a:off x="10217997" y="-238686"/>
            <a:ext cx="1672737" cy="930596"/>
          </a:xfrm>
          <a:custGeom>
            <a:avLst/>
            <a:gdLst>
              <a:gd name="connsiteX0" fmla="*/ 667247 w 1672737"/>
              <a:gd name="connsiteY0" fmla="*/ 0 h 930596"/>
              <a:gd name="connsiteX1" fmla="*/ 1672737 w 1672737"/>
              <a:gd name="connsiteY1" fmla="*/ 930596 h 930596"/>
              <a:gd name="connsiteX2" fmla="*/ 465298 w 1672737"/>
              <a:gd name="connsiteY2" fmla="*/ 930595 h 930596"/>
              <a:gd name="connsiteX3" fmla="*/ 0 w 1672737"/>
              <a:gd name="connsiteY3" fmla="*/ 465297 h 930596"/>
              <a:gd name="connsiteX4" fmla="*/ 0 w 1672737"/>
              <a:gd name="connsiteY4" fmla="*/ 465298 h 930596"/>
              <a:gd name="connsiteX5" fmla="*/ 465298 w 1672737"/>
              <a:gd name="connsiteY5" fmla="*/ 0 h 9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737" h="930596">
                <a:moveTo>
                  <a:pt x="667247" y="0"/>
                </a:moveTo>
                <a:lnTo>
                  <a:pt x="1672737" y="930596"/>
                </a:lnTo>
                <a:lnTo>
                  <a:pt x="465298" y="930595"/>
                </a:lnTo>
                <a:cubicBezTo>
                  <a:pt x="208321" y="930595"/>
                  <a:pt x="0" y="722274"/>
                  <a:pt x="0" y="465297"/>
                </a:cubicBezTo>
                <a:lnTo>
                  <a:pt x="0" y="465298"/>
                </a:lnTo>
                <a:cubicBezTo>
                  <a:pt x="0" y="208321"/>
                  <a:pt x="208321" y="0"/>
                  <a:pt x="46529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9032915">
            <a:off x="10357083" y="190650"/>
            <a:ext cx="2328284" cy="1596933"/>
          </a:xfrm>
          <a:custGeom>
            <a:avLst/>
            <a:gdLst>
              <a:gd name="connsiteX0" fmla="*/ 1757614 w 2328284"/>
              <a:gd name="connsiteY0" fmla="*/ 0 h 1596933"/>
              <a:gd name="connsiteX1" fmla="*/ 2328284 w 2328284"/>
              <a:gd name="connsiteY1" fmla="*/ 528164 h 1596933"/>
              <a:gd name="connsiteX2" fmla="*/ 1339122 w 2328284"/>
              <a:gd name="connsiteY2" fmla="*/ 1596933 h 1596933"/>
              <a:gd name="connsiteX3" fmla="*/ 798467 w 2328284"/>
              <a:gd name="connsiteY3" fmla="*/ 1596933 h 1596933"/>
              <a:gd name="connsiteX4" fmla="*/ 0 w 2328284"/>
              <a:gd name="connsiteY4" fmla="*/ 798466 h 1596933"/>
              <a:gd name="connsiteX5" fmla="*/ 0 w 2328284"/>
              <a:gd name="connsiteY5" fmla="*/ 798467 h 1596933"/>
              <a:gd name="connsiteX6" fmla="*/ 798467 w 2328284"/>
              <a:gd name="connsiteY6" fmla="*/ 0 h 159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8284" h="1596933">
                <a:moveTo>
                  <a:pt x="1757614" y="0"/>
                </a:moveTo>
                <a:lnTo>
                  <a:pt x="2328284" y="528164"/>
                </a:lnTo>
                <a:lnTo>
                  <a:pt x="1339122" y="1596933"/>
                </a:lnTo>
                <a:lnTo>
                  <a:pt x="798467" y="1596933"/>
                </a:lnTo>
                <a:cubicBezTo>
                  <a:pt x="357486" y="1596933"/>
                  <a:pt x="0" y="1239447"/>
                  <a:pt x="0" y="798466"/>
                </a:cubicBezTo>
                <a:lnTo>
                  <a:pt x="0" y="798467"/>
                </a:lnTo>
                <a:cubicBezTo>
                  <a:pt x="0" y="357486"/>
                  <a:pt x="357486" y="0"/>
                  <a:pt x="798467" y="0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1" name="矩形: 圆角 18"/>
          <p:cNvSpPr/>
          <p:nvPr>
            <p:custDataLst>
              <p:tags r:id="rId1"/>
            </p:custDataLst>
          </p:nvPr>
        </p:nvSpPr>
        <p:spPr>
          <a:xfrm>
            <a:off x="4738370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: 圆角 19"/>
          <p:cNvSpPr/>
          <p:nvPr>
            <p:custDataLst>
              <p:tags r:id="rId2"/>
            </p:custDataLst>
          </p:nvPr>
        </p:nvSpPr>
        <p:spPr>
          <a:xfrm>
            <a:off x="7412355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5590709" y="2366149"/>
            <a:ext cx="8578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02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8264530" y="2366149"/>
            <a:ext cx="857839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03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5086909" y="3161283"/>
            <a:ext cx="18654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dirty="0"/>
              <a:t>商店</a:t>
            </a:r>
            <a:endParaRPr lang="zh-CN" altLang="en-US" sz="3000" dirty="0"/>
          </a:p>
          <a:p>
            <a:pPr algn="ctr"/>
            <a:r>
              <a:rPr lang="zh-CN" altLang="en-US" sz="3000" dirty="0"/>
              <a:t>优惠券</a:t>
            </a:r>
            <a:endParaRPr lang="zh-CN" altLang="en-US" sz="3000" dirty="0"/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7762560" y="3161283"/>
            <a:ext cx="1865437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3000" dirty="0">
                <a:solidFill>
                  <a:schemeClr val="tx1">
                    <a:lumMod val="100000"/>
                  </a:schemeClr>
                </a:solidFill>
              </a:rPr>
              <a:t>商品</a:t>
            </a:r>
            <a:endParaRPr lang="zh-CN" altLang="en-US" sz="3000" dirty="0">
              <a:solidFill>
                <a:schemeClr val="tx1">
                  <a:lumMod val="100000"/>
                </a:schemeClr>
              </a:solidFill>
            </a:endParaRPr>
          </a:p>
          <a:p>
            <a:pPr algn="ctr"/>
            <a:r>
              <a:rPr lang="zh-CN" altLang="en-US" sz="3000" dirty="0">
                <a:solidFill>
                  <a:schemeClr val="tx1">
                    <a:lumMod val="100000"/>
                  </a:schemeClr>
                </a:solidFill>
              </a:rPr>
              <a:t>优惠券</a:t>
            </a:r>
            <a:endParaRPr lang="zh-CN" altLang="en-US" sz="3000" dirty="0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8" name="矩形: 圆角 18"/>
          <p:cNvSpPr/>
          <p:nvPr>
            <p:custDataLst>
              <p:tags r:id="rId7"/>
            </p:custDataLst>
          </p:nvPr>
        </p:nvSpPr>
        <p:spPr>
          <a:xfrm>
            <a:off x="2064385" y="2016125"/>
            <a:ext cx="2562225" cy="4177030"/>
          </a:xfrm>
          <a:prstGeom prst="roundRect">
            <a:avLst>
              <a:gd name="adj" fmla="val 568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>
            <p:custDataLst>
              <p:tags r:id="rId8"/>
            </p:custDataLst>
          </p:nvPr>
        </p:nvGrpSpPr>
        <p:grpSpPr>
          <a:xfrm>
            <a:off x="2722577" y="6115872"/>
            <a:ext cx="1351540" cy="104990"/>
            <a:chOff x="-2077497" y="2055193"/>
            <a:chExt cx="1351540" cy="104990"/>
          </a:xfrm>
        </p:grpSpPr>
        <p:sp>
          <p:nvSpPr>
            <p:cNvPr id="30" name="平行四边形 29"/>
            <p:cNvSpPr/>
            <p:nvPr>
              <p:custDataLst>
                <p:tags r:id="rId9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平行四边形 35"/>
            <p:cNvSpPr/>
            <p:nvPr>
              <p:custDataLst>
                <p:tags r:id="rId10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8" name="平行四边形 37"/>
            <p:cNvSpPr/>
            <p:nvPr>
              <p:custDataLst>
                <p:tags r:id="rId11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9" name="平行四边形 38"/>
            <p:cNvSpPr/>
            <p:nvPr>
              <p:custDataLst>
                <p:tags r:id="rId12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41" name="矩形 40"/>
          <p:cNvSpPr/>
          <p:nvPr>
            <p:custDataLst>
              <p:tags r:id="rId13"/>
            </p:custDataLst>
          </p:nvPr>
        </p:nvSpPr>
        <p:spPr>
          <a:xfrm>
            <a:off x="5088434" y="4284405"/>
            <a:ext cx="1981835" cy="2298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Shop Vouchers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8032464" y="4284405"/>
            <a:ext cx="1407160" cy="368300"/>
          </a:xfrm>
          <a:prstGeom prst="rect">
            <a:avLst/>
          </a:prstGeom>
          <a:effectLst/>
        </p:spPr>
        <p:txBody>
          <a:bodyPr wrap="none">
            <a:spAutoFit/>
          </a:bodyPr>
          <a:p>
            <a:pPr algn="ctr"/>
            <a:r>
              <a:rPr lang="en-US" altLang="zh-CN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Product</a:t>
            </a:r>
            <a:endParaRPr lang="en-US" altLang="zh-CN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ctr"/>
            <a:r>
              <a:rPr lang="en-US" altLang="zh-CN"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 Vouchers</a:t>
            </a:r>
            <a:endParaRPr lang="en-US" altLang="zh-CN"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grpSp>
        <p:nvGrpSpPr>
          <p:cNvPr id="48" name="组合 47"/>
          <p:cNvGrpSpPr/>
          <p:nvPr>
            <p:custDataLst>
              <p:tags r:id="rId15"/>
            </p:custDataLst>
          </p:nvPr>
        </p:nvGrpSpPr>
        <p:grpSpPr>
          <a:xfrm>
            <a:off x="5430477" y="6115872"/>
            <a:ext cx="1351280" cy="104990"/>
            <a:chOff x="-2077497" y="2055193"/>
            <a:chExt cx="1351540" cy="104990"/>
          </a:xfrm>
        </p:grpSpPr>
        <p:sp>
          <p:nvSpPr>
            <p:cNvPr id="50" name="平行四边形 49"/>
            <p:cNvSpPr/>
            <p:nvPr>
              <p:custDataLst>
                <p:tags r:id="rId16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1" name="平行四边形 50"/>
            <p:cNvSpPr/>
            <p:nvPr>
              <p:custDataLst>
                <p:tags r:id="rId17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2" name="平行四边形 51"/>
            <p:cNvSpPr/>
            <p:nvPr>
              <p:custDataLst>
                <p:tags r:id="rId18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3" name="平行四边形 52"/>
            <p:cNvSpPr/>
            <p:nvPr>
              <p:custDataLst>
                <p:tags r:id="rId19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54" name="组合 53"/>
          <p:cNvGrpSpPr/>
          <p:nvPr>
            <p:custDataLst>
              <p:tags r:id="rId20"/>
            </p:custDataLst>
          </p:nvPr>
        </p:nvGrpSpPr>
        <p:grpSpPr>
          <a:xfrm>
            <a:off x="8138117" y="6115872"/>
            <a:ext cx="1351280" cy="104990"/>
            <a:chOff x="-2077497" y="2055193"/>
            <a:chExt cx="1351540" cy="104990"/>
          </a:xfrm>
        </p:grpSpPr>
        <p:sp>
          <p:nvSpPr>
            <p:cNvPr id="55" name="平行四边形 54"/>
            <p:cNvSpPr/>
            <p:nvPr>
              <p:custDataLst>
                <p:tags r:id="rId21"/>
              </p:custDataLst>
            </p:nvPr>
          </p:nvSpPr>
          <p:spPr>
            <a:xfrm>
              <a:off x="-2077497" y="2055193"/>
              <a:ext cx="634437" cy="104990"/>
            </a:xfrm>
            <a:prstGeom prst="parallelogram">
              <a:avLst>
                <a:gd name="adj" fmla="val 83846"/>
              </a:avLst>
            </a:prstGeom>
            <a:solidFill>
              <a:srgbClr val="ED7D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6" name="平行四边形 55"/>
            <p:cNvSpPr/>
            <p:nvPr>
              <p:custDataLst>
                <p:tags r:id="rId22"/>
              </p:custDataLst>
            </p:nvPr>
          </p:nvSpPr>
          <p:spPr>
            <a:xfrm>
              <a:off x="-1464376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7" name="平行四边形 56"/>
            <p:cNvSpPr/>
            <p:nvPr>
              <p:custDataLst>
                <p:tags r:id="rId23"/>
              </p:custDataLst>
            </p:nvPr>
          </p:nvSpPr>
          <p:spPr>
            <a:xfrm>
              <a:off x="-1225342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58" name="平行四边形 57"/>
            <p:cNvSpPr/>
            <p:nvPr>
              <p:custDataLst>
                <p:tags r:id="rId24"/>
              </p:custDataLst>
            </p:nvPr>
          </p:nvSpPr>
          <p:spPr>
            <a:xfrm>
              <a:off x="-986307" y="2055193"/>
              <a:ext cx="260350" cy="104990"/>
            </a:xfrm>
            <a:prstGeom prst="parallelogram">
              <a:avLst>
                <a:gd name="adj" fmla="val 83846"/>
              </a:avLst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25"/>
            </p:custDataLst>
          </p:nvPr>
        </p:nvSpPr>
        <p:spPr>
          <a:xfrm>
            <a:off x="2916724" y="2366149"/>
            <a:ext cx="8578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spc="-150" dirty="0">
                <a:solidFill>
                  <a:srgbClr val="FD8C08"/>
                </a:solidFill>
              </a:rPr>
              <a:t>01</a:t>
            </a:r>
            <a:endParaRPr lang="en-US" altLang="zh-CN" sz="4000" b="1" spc="-150" dirty="0">
              <a:solidFill>
                <a:srgbClr val="FD8C08"/>
              </a:solidFill>
            </a:endParaRPr>
          </a:p>
        </p:txBody>
      </p:sp>
      <p:sp>
        <p:nvSpPr>
          <p:cNvPr id="68" name="文本框 67"/>
          <p:cNvSpPr txBox="1"/>
          <p:nvPr>
            <p:custDataLst>
              <p:tags r:id="rId26"/>
            </p:custDataLst>
          </p:nvPr>
        </p:nvSpPr>
        <p:spPr>
          <a:xfrm>
            <a:off x="2412924" y="3161283"/>
            <a:ext cx="18654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 dirty="0"/>
              <a:t>创建</a:t>
            </a:r>
            <a:endParaRPr lang="zh-CN" altLang="en-US" sz="3000" dirty="0"/>
          </a:p>
          <a:p>
            <a:pPr algn="ctr"/>
            <a:r>
              <a:rPr lang="zh-CN" altLang="en-US" sz="3000" dirty="0"/>
              <a:t>优惠券</a:t>
            </a:r>
            <a:endParaRPr lang="zh-CN" altLang="en-US" sz="3000" dirty="0"/>
          </a:p>
        </p:txBody>
      </p:sp>
      <p:sp>
        <p:nvSpPr>
          <p:cNvPr id="69" name="矩形 68"/>
          <p:cNvSpPr/>
          <p:nvPr>
            <p:custDataLst>
              <p:tags r:id="rId27"/>
            </p:custDataLst>
          </p:nvPr>
        </p:nvSpPr>
        <p:spPr>
          <a:xfrm>
            <a:off x="2757031" y="4284405"/>
            <a:ext cx="1296670" cy="2298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sz="9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Vouchers</a:t>
            </a:r>
            <a:endParaRPr sz="900" spc="6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33655" y="-13970"/>
            <a:ext cx="3618230" cy="688467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13335" y="-6985"/>
            <a:ext cx="12218035" cy="6864350"/>
          </a:xfrm>
          <a:prstGeom prst="rect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69235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1578610" y="99695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-33655" y="-29845"/>
            <a:ext cx="6565900" cy="6893560"/>
          </a:xfrm>
          <a:custGeom>
            <a:avLst/>
            <a:gdLst>
              <a:gd name="connsiteX0" fmla="*/ 0 w 10340"/>
              <a:gd name="connsiteY0" fmla="*/ 10853 h 10856"/>
              <a:gd name="connsiteX1" fmla="*/ 4537 w 10340"/>
              <a:gd name="connsiteY1" fmla="*/ 0 h 10856"/>
              <a:gd name="connsiteX2" fmla="*/ 10340 w 10340"/>
              <a:gd name="connsiteY2" fmla="*/ 26 h 10856"/>
              <a:gd name="connsiteX3" fmla="*/ 6039 w 10340"/>
              <a:gd name="connsiteY3" fmla="*/ 10856 h 10856"/>
              <a:gd name="connsiteX4" fmla="*/ 0 w 10340"/>
              <a:gd name="connsiteY4" fmla="*/ 10853 h 1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0" h="10856">
                <a:moveTo>
                  <a:pt x="0" y="10853"/>
                </a:moveTo>
                <a:lnTo>
                  <a:pt x="4537" y="0"/>
                </a:lnTo>
                <a:lnTo>
                  <a:pt x="10340" y="26"/>
                </a:lnTo>
                <a:lnTo>
                  <a:pt x="6039" y="10856"/>
                </a:lnTo>
                <a:lnTo>
                  <a:pt x="0" y="108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68300" dist="3556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>
            <a:off x="566420" y="413766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7"/>
            </p:custDataLst>
          </p:nvPr>
        </p:nvSpPr>
        <p:spPr>
          <a:xfrm>
            <a:off x="3975100" y="367030"/>
            <a:ext cx="2202815" cy="1684655"/>
          </a:xfrm>
          <a:custGeom>
            <a:avLst/>
            <a:gdLst>
              <a:gd name="connsiteX0" fmla="*/ 0 w 11437"/>
              <a:gd name="connsiteY0" fmla="*/ 10829 h 10829"/>
              <a:gd name="connsiteX1" fmla="*/ 5505 w 11437"/>
              <a:gd name="connsiteY1" fmla="*/ 4 h 10829"/>
              <a:gd name="connsiteX2" fmla="*/ 11437 w 11437"/>
              <a:gd name="connsiteY2" fmla="*/ 0 h 10829"/>
              <a:gd name="connsiteX3" fmla="*/ 6219 w 11437"/>
              <a:gd name="connsiteY3" fmla="*/ 10810 h 10829"/>
              <a:gd name="connsiteX4" fmla="*/ 0 w 11437"/>
              <a:gd name="connsiteY4" fmla="*/ 10829 h 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8" h="2788">
                <a:moveTo>
                  <a:pt x="1427" y="0"/>
                </a:moveTo>
                <a:lnTo>
                  <a:pt x="4538" y="0"/>
                </a:lnTo>
                <a:lnTo>
                  <a:pt x="3189" y="2778"/>
                </a:lnTo>
                <a:lnTo>
                  <a:pt x="0" y="2788"/>
                </a:lnTo>
                <a:lnTo>
                  <a:pt x="142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66065" y="-6350"/>
            <a:ext cx="5956300" cy="6882130"/>
          </a:xfrm>
          <a:custGeom>
            <a:avLst/>
            <a:gdLst>
              <a:gd name="connsiteX0" fmla="*/ 0 w 11437"/>
              <a:gd name="connsiteY0" fmla="*/ 10824 h 10838"/>
              <a:gd name="connsiteX1" fmla="*/ 5505 w 11437"/>
              <a:gd name="connsiteY1" fmla="*/ 4 h 10838"/>
              <a:gd name="connsiteX2" fmla="*/ 11437 w 11437"/>
              <a:gd name="connsiteY2" fmla="*/ 0 h 10838"/>
              <a:gd name="connsiteX3" fmla="*/ 6211 w 11437"/>
              <a:gd name="connsiteY3" fmla="*/ 10838 h 10838"/>
              <a:gd name="connsiteX4" fmla="*/ 0 w 11437"/>
              <a:gd name="connsiteY4" fmla="*/ 10824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7" h="10838">
                <a:moveTo>
                  <a:pt x="0" y="10824"/>
                </a:moveTo>
                <a:lnTo>
                  <a:pt x="5505" y="4"/>
                </a:lnTo>
                <a:lnTo>
                  <a:pt x="11437" y="0"/>
                </a:lnTo>
                <a:lnTo>
                  <a:pt x="6211" y="10838"/>
                </a:lnTo>
                <a:lnTo>
                  <a:pt x="0" y="10824"/>
                </a:lnTo>
                <a:close/>
              </a:path>
            </a:pathLst>
          </a:custGeom>
          <a:blipFill rotWithShape="1">
            <a:blip r:embed="rId9"/>
            <a:tile tx="127000" ty="15875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7212956" y="1769745"/>
            <a:ext cx="2152024" cy="1240155"/>
            <a:chOff x="10456" y="3663"/>
            <a:chExt cx="1750" cy="1106"/>
          </a:xfrm>
        </p:grpSpPr>
        <p:sp>
          <p:nvSpPr>
            <p:cNvPr id="64" name="平行四边形 63"/>
            <p:cNvSpPr/>
            <p:nvPr>
              <p:custDataLst>
                <p:tags r:id="rId10"/>
              </p:custDataLst>
            </p:nvPr>
          </p:nvSpPr>
          <p:spPr>
            <a:xfrm>
              <a:off x="10456" y="3903"/>
              <a:ext cx="1750" cy="866"/>
            </a:xfrm>
            <a:prstGeom prst="parallelogram">
              <a:avLst>
                <a:gd name="adj" fmla="val 51783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>
              <p:custDataLst>
                <p:tags r:id="rId11"/>
              </p:custDataLst>
            </p:nvPr>
          </p:nvSpPr>
          <p:spPr>
            <a:xfrm>
              <a:off x="10821" y="3663"/>
              <a:ext cx="1224" cy="866"/>
            </a:xfrm>
            <a:prstGeom prst="parallelogram">
              <a:avLst>
                <a:gd name="adj" fmla="val 51783"/>
              </a:avLst>
            </a:prstGeom>
            <a:solidFill>
              <a:srgbClr val="FFC000">
                <a:alpha val="86000"/>
              </a:srgbClr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11000"/>
                </a:prstClr>
              </a:outerShdw>
              <a:reflection stA="48000" endA="300" endPos="5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11069" y="3743"/>
              <a:ext cx="96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576695" y="3442970"/>
            <a:ext cx="311848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优惠券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569710" y="4046220"/>
            <a:ext cx="312547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Vouchers</a:t>
            </a:r>
            <a:endParaRPr lang="zh-CN" altLang="en-US" sz="1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15"/>
            </p:custDataLst>
          </p:nvPr>
        </p:nvSpPr>
        <p:spPr>
          <a:xfrm rot="180000">
            <a:off x="-132325" y="-93529"/>
            <a:ext cx="920911" cy="216866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" h="3415">
                <a:moveTo>
                  <a:pt x="1450" y="0"/>
                </a:moveTo>
                <a:lnTo>
                  <a:pt x="175" y="3415"/>
                </a:lnTo>
                <a:lnTo>
                  <a:pt x="0" y="76"/>
                </a:lnTo>
                <a:lnTo>
                  <a:pt x="1450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6"/>
            </p:custDataLst>
          </p:nvPr>
        </p:nvSpPr>
        <p:spPr>
          <a:xfrm rot="180000">
            <a:off x="-148338" y="-86177"/>
            <a:ext cx="1456257" cy="3429350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" h="5401">
                <a:moveTo>
                  <a:pt x="2293" y="0"/>
                </a:moveTo>
                <a:lnTo>
                  <a:pt x="277" y="5401"/>
                </a:lnTo>
                <a:lnTo>
                  <a:pt x="0" y="120"/>
                </a:lnTo>
                <a:lnTo>
                  <a:pt x="2293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17"/>
            </p:custDataLst>
          </p:nvPr>
        </p:nvSpPr>
        <p:spPr>
          <a:xfrm>
            <a:off x="10187280" y="1710747"/>
            <a:ext cx="2079015" cy="517582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" h="8151">
                <a:moveTo>
                  <a:pt x="3274" y="0"/>
                </a:moveTo>
                <a:lnTo>
                  <a:pt x="3274" y="8151"/>
                </a:lnTo>
                <a:lnTo>
                  <a:pt x="0" y="8151"/>
                </a:lnTo>
                <a:lnTo>
                  <a:pt x="3274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18"/>
            </p:custDataLst>
          </p:nvPr>
        </p:nvSpPr>
        <p:spPr>
          <a:xfrm>
            <a:off x="11421129" y="5057191"/>
            <a:ext cx="960153" cy="1977858"/>
          </a:xfrm>
          <a:custGeom>
            <a:avLst/>
            <a:gdLst>
              <a:gd name="connsiteX0" fmla="*/ 0 w 12565"/>
              <a:gd name="connsiteY0" fmla="*/ 10827 h 10830"/>
              <a:gd name="connsiteX1" fmla="*/ 5616 w 12565"/>
              <a:gd name="connsiteY1" fmla="*/ 8 h 10830"/>
              <a:gd name="connsiteX2" fmla="*/ 12565 w 12565"/>
              <a:gd name="connsiteY2" fmla="*/ 0 h 10830"/>
              <a:gd name="connsiteX3" fmla="*/ 7339 w 12565"/>
              <a:gd name="connsiteY3" fmla="*/ 10830 h 10830"/>
              <a:gd name="connsiteX4" fmla="*/ 0 w 12565"/>
              <a:gd name="connsiteY4" fmla="*/ 10827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" h="3115">
                <a:moveTo>
                  <a:pt x="1251" y="0"/>
                </a:moveTo>
                <a:lnTo>
                  <a:pt x="1512" y="2982"/>
                </a:lnTo>
                <a:lnTo>
                  <a:pt x="0" y="3115"/>
                </a:lnTo>
                <a:lnTo>
                  <a:pt x="1251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40" name="https://img7.file.cache.docer.com/storage/1636687384714277947/071c0187-9d83-46a8-ab4c-b4a073e8c8aatjwjv2.png" descr="templates\picture_hover\&amp;pky90175846018&amp;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80000"/>
          </a:blip>
          <a:stretch>
            <a:fillRect/>
          </a:stretch>
        </p:blipFill>
        <p:spPr>
          <a:xfrm>
            <a:off x="10314305" y="5536565"/>
            <a:ext cx="181356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16039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2017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1【优惠券（Vouchers）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找到【营销中心（Marketing Centre）】-【优惠券（Vouchers）】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2" name="图片 4"/>
          <p:cNvPicPr>
            <a:picLocks noChangeAspect="1"/>
          </p:cNvPicPr>
          <p:nvPr/>
        </p:nvPicPr>
        <p:blipFill>
          <a:blip r:embed="rId5"/>
          <a:srcRect b="21910"/>
          <a:stretch>
            <a:fillRect/>
          </a:stretch>
        </p:blipFill>
        <p:spPr>
          <a:xfrm>
            <a:off x="3176905" y="2749550"/>
            <a:ext cx="5605145" cy="2049780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12"/>
          <p:cNvSpPr/>
          <p:nvPr>
            <p:custDataLst>
              <p:tags r:id="rId1"/>
            </p:custDataLst>
          </p:nvPr>
        </p:nvSpPr>
        <p:spPr>
          <a:xfrm>
            <a:off x="1334135" y="1024890"/>
            <a:ext cx="3160395" cy="5778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7D31"/>
              </a:gs>
              <a:gs pos="100000">
                <a:srgbClr val="FD8C08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 dirty="0"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0150" y="278754"/>
            <a:ext cx="289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步骤一</a:t>
            </a:r>
            <a:r>
              <a:rPr lang="en-US" altLang="zh-CN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400" b="1" spc="3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优惠券</a:t>
            </a:r>
            <a:endParaRPr lang="zh-CN" altLang="en-US" sz="2400" b="1" spc="3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0" y="4490944"/>
            <a:ext cx="12192000" cy="2367057"/>
          </a:xfrm>
          <a:custGeom>
            <a:avLst/>
            <a:gdLst>
              <a:gd name="connsiteX0" fmla="*/ 0 w 12192000"/>
              <a:gd name="connsiteY0" fmla="*/ 0 h 2367057"/>
              <a:gd name="connsiteX1" fmla="*/ 374331 w 12192000"/>
              <a:gd name="connsiteY1" fmla="*/ 191721 h 2367057"/>
              <a:gd name="connsiteX2" fmla="*/ 6096000 w 12192000"/>
              <a:gd name="connsiteY2" fmla="*/ 1493139 h 2367057"/>
              <a:gd name="connsiteX3" fmla="*/ 11817670 w 12192000"/>
              <a:gd name="connsiteY3" fmla="*/ 191721 h 2367057"/>
              <a:gd name="connsiteX4" fmla="*/ 12192000 w 12192000"/>
              <a:gd name="connsiteY4" fmla="*/ 0 h 2367057"/>
              <a:gd name="connsiteX5" fmla="*/ 12192000 w 12192000"/>
              <a:gd name="connsiteY5" fmla="*/ 2367057 h 2367057"/>
              <a:gd name="connsiteX6" fmla="*/ 0 w 12192000"/>
              <a:gd name="connsiteY6" fmla="*/ 2367057 h 23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7057">
                <a:moveTo>
                  <a:pt x="0" y="0"/>
                </a:moveTo>
                <a:lnTo>
                  <a:pt x="374331" y="191721"/>
                </a:lnTo>
                <a:cubicBezTo>
                  <a:pt x="2105222" y="1025750"/>
                  <a:pt x="4046029" y="1493139"/>
                  <a:pt x="6096000" y="1493139"/>
                </a:cubicBezTo>
                <a:cubicBezTo>
                  <a:pt x="8145972" y="1493139"/>
                  <a:pt x="10086778" y="1025750"/>
                  <a:pt x="11817670" y="191721"/>
                </a:cubicBezTo>
                <a:lnTo>
                  <a:pt x="12192000" y="0"/>
                </a:lnTo>
                <a:lnTo>
                  <a:pt x="12192000" y="2367057"/>
                </a:lnTo>
                <a:lnTo>
                  <a:pt x="0" y="2367057"/>
                </a:lnTo>
                <a:close/>
              </a:path>
            </a:pathLst>
          </a:custGeom>
          <a:gradFill flip="none" rotWithShape="1">
            <a:gsLst>
              <a:gs pos="0">
                <a:srgbClr val="FD8C08"/>
              </a:gs>
              <a:gs pos="100000">
                <a:srgbClr val="ED7D3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74554" y="6168946"/>
            <a:ext cx="3663950" cy="495300"/>
          </a:xfrm>
          <a:prstGeom prst="ellipse">
            <a:avLst/>
          </a:prstGeom>
          <a:gradFill>
            <a:gsLst>
              <a:gs pos="100000">
                <a:srgbClr val="FF7A05"/>
              </a:gs>
              <a:gs pos="30000">
                <a:srgbClr val="FFA31F"/>
              </a:gs>
              <a:gs pos="0">
                <a:srgbClr val="FFB300"/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4785" y="1134745"/>
            <a:ext cx="42017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1【优惠券（Vouchers）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31595" y="1765300"/>
            <a:ext cx="10208895" cy="49593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打开优惠券页面，有【商店优惠券（Shop Vouchers）】【商品优惠券（Product Vouchers）】两种优惠券。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【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商店优惠券】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适用于卖场内所有商品，有助于提升卖场整体的销售额。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【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商品优惠券】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仅特定商品可以使用，能够提升特定商品的销量。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5762" y="326231"/>
            <a:ext cx="542926" cy="366713"/>
            <a:chOff x="380999" y="380999"/>
            <a:chExt cx="542926" cy="366713"/>
          </a:xfrm>
        </p:grpSpPr>
        <p:sp>
          <p:nvSpPr>
            <p:cNvPr id="20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381000" y="380999"/>
              <a:ext cx="542925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5" name="矩形: 圆角 4"/>
            <p:cNvSpPr/>
            <p:nvPr>
              <p:custDataLst>
                <p:tags r:id="rId3"/>
              </p:custDataLst>
            </p:nvPr>
          </p:nvSpPr>
          <p:spPr>
            <a:xfrm>
              <a:off x="381000" y="521493"/>
              <a:ext cx="381000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矩形: 圆角 5"/>
            <p:cNvSpPr/>
            <p:nvPr>
              <p:custDataLst>
                <p:tags r:id="rId4"/>
              </p:custDataLst>
            </p:nvPr>
          </p:nvSpPr>
          <p:spPr>
            <a:xfrm>
              <a:off x="380999" y="661987"/>
              <a:ext cx="459581" cy="85725"/>
            </a:xfrm>
            <a:prstGeom prst="roundRect">
              <a:avLst>
                <a:gd name="adj" fmla="val 50000"/>
              </a:avLst>
            </a:prstGeom>
            <a:solidFill>
              <a:srgbClr val="FD8C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</a:endParaRPr>
            </a:p>
          </p:txBody>
        </p:sp>
      </p:grpSp>
      <p:pic>
        <p:nvPicPr>
          <p:cNvPr id="10" name="图片 5"/>
          <p:cNvPicPr>
            <a:picLocks noChangeAspect="1"/>
          </p:cNvPicPr>
          <p:nvPr/>
        </p:nvPicPr>
        <p:blipFill>
          <a:blip r:embed="rId5"/>
          <a:srcRect b="29918"/>
          <a:stretch>
            <a:fillRect/>
          </a:stretch>
        </p:blipFill>
        <p:spPr>
          <a:xfrm>
            <a:off x="3394710" y="3351530"/>
            <a:ext cx="6146800" cy="2017395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4"/>
                </a:gs>
                <a:gs pos="83000">
                  <a:srgbClr val="FD8C08"/>
                </a:gs>
                <a:gs pos="100000">
                  <a:srgbClr val="ED7D31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DIAGRAM_VIRTUALLY_FRAME" val="{&quot;height&quot;:304.35,&quot;left&quot;:104.85,&quot;top&quot;:80.7,&quot;width&quot;:813.85}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DIAGRAM_VIRTUALLY_FRAME" val="{&quot;height&quot;:304.35,&quot;left&quot;:104.85,&quot;top&quot;:80.7,&quot;width&quot;:813.85}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DIAGRAM_VIRTUALLY_FRAME" val="{&quot;height&quot;:304.35,&quot;left&quot;:104.85,&quot;top&quot;:80.7,&quot;width&quot;:813.85}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DIAGRAM_VIRTUALLY_FRAME" val="{&quot;height&quot;:304.35,&quot;left&quot;:104.85,&quot;top&quot;:80.7,&quot;width&quot;:813.85}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DIAGRAM_VIRTUALLY_FRAME" val="{&quot;height&quot;:304.35,&quot;left&quot;:104.85,&quot;top&quot;:80.7,&quot;width&quot;:813.85}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DIAGRAM_VIRTUALLY_FRAME" val="{&quot;height&quot;:304.35,&quot;left&quot;:104.85,&quot;top&quot;:80.7,&quot;width&quot;:813.85}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PP_MARK_KEY" val="f00f8721-3b26-426e-8e28-5f101f727e7d"/>
  <p:tag name="COMMONDATA" val="eyJjb3VudCI6MywiaGRpZCI6ImVhODk3Mzc3YmQ2YzJmZDJjOTgxMjdkMmJhMjhmODVhIiwidXNlckNvdW50IjozfQ=="/>
  <p:tag name="commondata" val="eyJjb3VudCI6NCwiaGRpZCI6ImE4N2Q3ZGQwYzhlYjAyYTc1Y2I5OThlMjE0OGEzNWY0IiwidXNlckNvdW50IjoxfQ==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29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31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32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33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34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36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37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38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39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1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2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3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4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5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6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7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8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49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51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</p:tagLst>
</file>

<file path=ppt/tags/tag52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  <p:tag name="KSO_WM_BEAUTIFY_FLAG" val=""/>
</p:tagLst>
</file>

<file path=ppt/tags/tag53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  <p:tag name="KSO_WM_BEAUTIFY_FLAG" val=""/>
</p:tagLst>
</file>

<file path=ppt/tags/tag54.xml><?xml version="1.0" encoding="utf-8"?>
<p:tagLst xmlns:p="http://schemas.openxmlformats.org/presentationml/2006/main">
  <p:tag name="KSO_WM_DIAGRAM_VIRTUALLY_FRAME" val="{&quot;height&quot;:331.13165354330704,&quot;left&quot;:59.9,&quot;top&quot;:158.75,&quot;width&quot;:833.4}"/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pkobeo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34D99"/>
            </a:gs>
            <a:gs pos="100000">
              <a:srgbClr val="0B50DC"/>
            </a:gs>
          </a:gsLst>
          <a:lin ang="2700000" scaled="1"/>
          <a:tileRect/>
        </a:gra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2932</Words>
  <Application>WPS 演示</Application>
  <PresentationFormat>宽屏</PresentationFormat>
  <Paragraphs>245</Paragraphs>
  <Slides>23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汉仪雅酷黑 45W</vt:lpstr>
      <vt:lpstr>思源黑体 CN Medium</vt:lpstr>
      <vt:lpstr>思源黑体 CN Bold</vt:lpstr>
      <vt:lpstr>思源黑体 CN Regular</vt:lpstr>
      <vt:lpstr>思源黑体 CN Normal</vt:lpstr>
      <vt:lpstr>思源宋体 CN Heavy</vt:lpstr>
      <vt:lpstr>汉仪雅酷黑 75W</vt:lpstr>
      <vt:lpstr>黑体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WPS_1697081618</cp:lastModifiedBy>
  <cp:revision>225</cp:revision>
  <dcterms:created xsi:type="dcterms:W3CDTF">2024-03-21T07:59:00Z</dcterms:created>
  <dcterms:modified xsi:type="dcterms:W3CDTF">2024-03-27T06:18:11Z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KSOTemplateUUID">
    <vt:lpwstr>v1.0_mb_1I1ZMkAm0fRRIb3ZDtMrYw==</vt:lpwstr>
  </property>
  <property fmtid="{D5CDD505-2E9C-101B-9397-08002B2CF9AE}" pid="4" name="ICV">
    <vt:lpwstr>90E0E9397118EC023581EE653B397271_43</vt:lpwstr>
  </property>
</Properties>
</file>